
<file path=[Content_Types].xml><?xml version="1.0" encoding="utf-8"?>
<Types xmlns="http://schemas.openxmlformats.org/package/2006/content-types">
  <Default Extension="png" ContentType="image/png"/>
  <Default Extension="tmp"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2" r:id="rId6"/>
    <p:sldId id="271" r:id="rId7"/>
    <p:sldId id="263" r:id="rId8"/>
    <p:sldId id="275" r:id="rId9"/>
    <p:sldId id="264" r:id="rId10"/>
    <p:sldId id="265" r:id="rId11"/>
    <p:sldId id="276" r:id="rId12"/>
    <p:sldId id="266" r:id="rId13"/>
    <p:sldId id="277" r:id="rId14"/>
    <p:sldId id="267" r:id="rId15"/>
    <p:sldId id="278" r:id="rId16"/>
    <p:sldId id="272" r:id="rId17"/>
    <p:sldId id="268" r:id="rId18"/>
    <p:sldId id="269" r:id="rId19"/>
    <p:sldId id="270" r:id="rId20"/>
    <p:sldId id="273" r:id="rId21"/>
    <p:sldId id="274" r:id="rId22"/>
    <p:sldId id="260" r:id="rId23"/>
    <p:sldId id="261" r:id="rId24"/>
  </p:sldIdLst>
  <p:sldSz cx="9144000" cy="6858000" type="screen4x3"/>
  <p:notesSz cx="6858000" cy="9144000"/>
  <p:embeddedFontLst>
    <p:embeddedFont>
      <p:font typeface="Calibri" panose="020F0502020204030204" pitchFamily="34" charset="0"/>
      <p:regular r:id="rId26"/>
      <p:bold r:id="rId27"/>
      <p:italic r:id="rId28"/>
      <p:boldItalic r:id="rId29"/>
    </p:embeddedFont>
    <p:embeddedFont>
      <p:font typeface="Century Schoolbook" panose="02040604050505020304" pitchFamily="18" charset="0"/>
      <p:regular r:id="rId30"/>
      <p:bold r:id="rId31"/>
      <p:italic r:id="rId32"/>
      <p:boldItalic r:id="rId33"/>
    </p:embeddedFont>
    <p:embeddedFont>
      <p:font typeface="Garamond" panose="02020404030301010803" pitchFamily="18"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gzalF4DGvfEshU7BVqSP7oz0qt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23" autoAdjust="0"/>
    <p:restoredTop sz="94660"/>
  </p:normalViewPr>
  <p:slideViewPr>
    <p:cSldViewPr snapToGrid="0">
      <p:cViewPr varScale="1">
        <p:scale>
          <a:sx n="68" d="100"/>
          <a:sy n="68" d="100"/>
        </p:scale>
        <p:origin x="1192"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customschemas.google.com/relationships/presentationmetadata" Target="metadata"/></Relationships>
</file>

<file path=ppt/media/image1.png>
</file>

<file path=ppt/media/image2.png>
</file>

<file path=ppt/media/image3.png>
</file>

<file path=ppt/media/image4.tmp>
</file>

<file path=ppt/media/image5.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5" name="Google Shape;22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26" name="Google Shape;22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Arial"/>
                <a:ea typeface="Arial"/>
                <a:cs typeface="Arial"/>
                <a:sym typeface="Arial"/>
              </a:rPr>
              <a:t>22</a:t>
            </a:fld>
            <a:endParaRPr sz="13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8"/>
          <p:cNvSpPr txBox="1">
            <a:spLocks noGrp="1"/>
          </p:cNvSpPr>
          <p:nvPr>
            <p:ph type="ctrTitle"/>
          </p:nvPr>
        </p:nvSpPr>
        <p:spPr>
          <a:xfrm>
            <a:off x="369278" y="3666392"/>
            <a:ext cx="5196254" cy="128367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rgbClr val="FEE599"/>
              </a:buClr>
              <a:buSzPts val="4500"/>
              <a:buFont typeface="Calibri"/>
              <a:buNone/>
              <a:defRPr sz="4500" b="1">
                <a:solidFill>
                  <a:srgbClr val="FEE59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8"/>
          <p:cNvSpPr txBox="1">
            <a:spLocks noGrp="1"/>
          </p:cNvSpPr>
          <p:nvPr>
            <p:ph type="subTitle" idx="1"/>
          </p:nvPr>
        </p:nvSpPr>
        <p:spPr>
          <a:xfrm>
            <a:off x="369278" y="5178670"/>
            <a:ext cx="4848765" cy="457200"/>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0"/>
              </a:spcBef>
              <a:spcAft>
                <a:spcPts val="0"/>
              </a:spcAft>
              <a:buClr>
                <a:srgbClr val="F2F2F2"/>
              </a:buClr>
              <a:buSzPts val="2400"/>
              <a:buNone/>
              <a:defRPr sz="2400">
                <a:solidFill>
                  <a:srgbClr val="F2F2F2"/>
                </a:solidFill>
              </a:defRPr>
            </a:lvl1pPr>
            <a:lvl2pPr lvl="1" algn="ctr">
              <a:lnSpc>
                <a:spcPct val="120000"/>
              </a:lnSpc>
              <a:spcBef>
                <a:spcPts val="600"/>
              </a:spcBef>
              <a:spcAft>
                <a:spcPts val="0"/>
              </a:spcAft>
              <a:buClr>
                <a:schemeClr val="dk1"/>
              </a:buClr>
              <a:buSzPts val="2000"/>
              <a:buNone/>
              <a:defRPr sz="2000"/>
            </a:lvl2pPr>
            <a:lvl3pPr lvl="2" algn="ctr">
              <a:lnSpc>
                <a:spcPct val="120000"/>
              </a:lnSpc>
              <a:spcBef>
                <a:spcPts val="600"/>
              </a:spcBef>
              <a:spcAft>
                <a:spcPts val="0"/>
              </a:spcAft>
              <a:buClr>
                <a:schemeClr val="dk1"/>
              </a:buClr>
              <a:buSzPts val="1800"/>
              <a:buNone/>
              <a:defRPr sz="1800"/>
            </a:lvl3pPr>
            <a:lvl4pPr lvl="3" algn="ctr">
              <a:lnSpc>
                <a:spcPct val="120000"/>
              </a:lnSpc>
              <a:spcBef>
                <a:spcPts val="600"/>
              </a:spcBef>
              <a:spcAft>
                <a:spcPts val="0"/>
              </a:spcAft>
              <a:buClr>
                <a:schemeClr val="dk1"/>
              </a:buClr>
              <a:buSzPts val="1600"/>
              <a:buNone/>
              <a:defRPr sz="1600"/>
            </a:lvl4pPr>
            <a:lvl5pPr lvl="4" algn="ctr">
              <a:lnSpc>
                <a:spcPct val="120000"/>
              </a:lnSpc>
              <a:spcBef>
                <a:spcPts val="600"/>
              </a:spcBef>
              <a:spcAft>
                <a:spcPts val="0"/>
              </a:spcAft>
              <a:buClr>
                <a:schemeClr val="dk1"/>
              </a:buClr>
              <a:buSzPts val="1600"/>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8"/>
          <p:cNvSpPr txBox="1">
            <a:spLocks noGrp="1"/>
          </p:cNvSpPr>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rgbClr val="7F7F7F"/>
              </a:buClr>
              <a:buSzPts val="2000"/>
              <a:buNone/>
              <a:defRPr sz="2000">
                <a:solidFill>
                  <a:srgbClr val="7F7F7F"/>
                </a:solidFill>
              </a:defRPr>
            </a:lvl1pPr>
            <a:lvl2pPr marL="914400" lvl="1" indent="-228600" algn="just">
              <a:lnSpc>
                <a:spcPct val="120000"/>
              </a:lnSpc>
              <a:spcBef>
                <a:spcPts val="600"/>
              </a:spcBef>
              <a:spcAft>
                <a:spcPts val="0"/>
              </a:spcAft>
              <a:buClr>
                <a:schemeClr val="dk1"/>
              </a:buClr>
              <a:buSzPts val="2400"/>
              <a:buNone/>
              <a:defRPr/>
            </a:lvl2pPr>
            <a:lvl3pPr marL="1371600" lvl="2" indent="-228600" algn="just">
              <a:lnSpc>
                <a:spcPct val="120000"/>
              </a:lnSpc>
              <a:spcBef>
                <a:spcPts val="600"/>
              </a:spcBef>
              <a:spcAft>
                <a:spcPts val="0"/>
              </a:spcAft>
              <a:buClr>
                <a:schemeClr val="dk1"/>
              </a:buClr>
              <a:buSzPts val="2000"/>
              <a:buNone/>
              <a:defRPr/>
            </a:lvl3pPr>
            <a:lvl4pPr marL="1828800" lvl="3" indent="-228600" algn="just">
              <a:lnSpc>
                <a:spcPct val="120000"/>
              </a:lnSpc>
              <a:spcBef>
                <a:spcPts val="600"/>
              </a:spcBef>
              <a:spcAft>
                <a:spcPts val="0"/>
              </a:spcAft>
              <a:buClr>
                <a:schemeClr val="dk1"/>
              </a:buClr>
              <a:buSzPts val="1800"/>
              <a:buNone/>
              <a:defRPr/>
            </a:lvl4pPr>
            <a:lvl5pPr marL="2286000" lvl="4" indent="-228600" algn="just">
              <a:lnSpc>
                <a:spcPct val="120000"/>
              </a:lnSpc>
              <a:spcBef>
                <a:spcPts val="600"/>
              </a:spcBef>
              <a:spcAft>
                <a:spcPts val="0"/>
              </a:spcAft>
              <a:buClr>
                <a:schemeClr val="dk1"/>
              </a:buClr>
              <a:buSzPts val="1800"/>
              <a:buNone/>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07732" y="16976"/>
            <a:ext cx="7526213" cy="57211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2F2F2"/>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a:spLocks noGrp="1"/>
          </p:cNvSpPr>
          <p:nvPr>
            <p:ph type="pic" idx="2"/>
          </p:nvPr>
        </p:nvSpPr>
        <p:spPr>
          <a:xfrm>
            <a:off x="3887390" y="987426"/>
            <a:ext cx="4948877" cy="5307866"/>
          </a:xfrm>
          <a:prstGeom prst="rect">
            <a:avLst/>
          </a:prstGeom>
          <a:noFill/>
          <a:ln>
            <a:noFill/>
          </a:ln>
        </p:spPr>
      </p:sp>
      <p:sp>
        <p:nvSpPr>
          <p:cNvPr id="68" name="Google Shape;68;p17"/>
          <p:cNvSpPr txBox="1">
            <a:spLocks noGrp="1"/>
          </p:cNvSpPr>
          <p:nvPr>
            <p:ph type="body" idx="1"/>
          </p:nvPr>
        </p:nvSpPr>
        <p:spPr>
          <a:xfrm>
            <a:off x="307732" y="987425"/>
            <a:ext cx="3271287" cy="530786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7"/>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rot="5400000">
            <a:off x="1833197" y="-646235"/>
            <a:ext cx="5512777" cy="8563706"/>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9"/>
          <p:cNvSpPr txBox="1">
            <a:spLocks noGrp="1"/>
          </p:cNvSpPr>
          <p:nvPr>
            <p:ph type="title"/>
          </p:nvPr>
        </p:nvSpPr>
        <p:spPr>
          <a:xfrm rot="5400000">
            <a:off x="4893835" y="2555448"/>
            <a:ext cx="5271356"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9"/>
          <p:cNvSpPr txBox="1">
            <a:spLocks noGrp="1"/>
          </p:cNvSpPr>
          <p:nvPr>
            <p:ph type="body" idx="1"/>
          </p:nvPr>
        </p:nvSpPr>
        <p:spPr>
          <a:xfrm rot="5400000">
            <a:off x="572418" y="640922"/>
            <a:ext cx="5271355" cy="5800725"/>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9"/>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9"/>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600"/>
              <a:buFont typeface="Calibri"/>
              <a:buNone/>
              <a:defRPr sz="36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9"/>
          <p:cNvSpPr txBox="1">
            <a:spLocks noGrp="1"/>
          </p:cNvSpPr>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9"/>
          <p:cNvSpPr txBox="1">
            <a:spLocks noGrp="1"/>
          </p:cNvSpPr>
          <p:nvPr>
            <p:ph type="dt" idx="10"/>
          </p:nvPr>
        </p:nvSpPr>
        <p:spPr>
          <a:xfrm>
            <a:off x="7163533" y="6559062"/>
            <a:ext cx="995729" cy="29893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9"/>
          <p:cNvSpPr txBox="1">
            <a:spLocks noGrp="1"/>
          </p:cNvSpPr>
          <p:nvPr>
            <p:ph type="ftr" idx="11"/>
          </p:nvPr>
        </p:nvSpPr>
        <p:spPr>
          <a:xfrm>
            <a:off x="290147" y="6559062"/>
            <a:ext cx="6873386" cy="29893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9"/>
          <p:cNvSpPr txBox="1">
            <a:spLocks noGrp="1"/>
          </p:cNvSpPr>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lt1"/>
                </a:solidFill>
                <a:latin typeface="Calibri"/>
                <a:ea typeface="Calibri"/>
                <a:cs typeface="Calibri"/>
                <a:sym typeface="Calibri"/>
              </a:defRPr>
            </a:lvl1pPr>
            <a:lvl2pPr marL="0" lvl="1" indent="0" algn="r">
              <a:spcBef>
                <a:spcPts val="0"/>
              </a:spcBef>
              <a:buNone/>
              <a:defRPr sz="1200" b="0" i="0" u="none" strike="noStrike" cap="none">
                <a:solidFill>
                  <a:schemeClr val="lt1"/>
                </a:solidFill>
                <a:latin typeface="Calibri"/>
                <a:ea typeface="Calibri"/>
                <a:cs typeface="Calibri"/>
                <a:sym typeface="Calibri"/>
              </a:defRPr>
            </a:lvl2pPr>
            <a:lvl3pPr marL="0" lvl="2" indent="0" algn="r">
              <a:spcBef>
                <a:spcPts val="0"/>
              </a:spcBef>
              <a:buNone/>
              <a:defRPr sz="1200" b="0" i="0" u="none" strike="noStrike" cap="none">
                <a:solidFill>
                  <a:schemeClr val="lt1"/>
                </a:solidFill>
                <a:latin typeface="Calibri"/>
                <a:ea typeface="Calibri"/>
                <a:cs typeface="Calibri"/>
                <a:sym typeface="Calibri"/>
              </a:defRPr>
            </a:lvl3pPr>
            <a:lvl4pPr marL="0" lvl="3" indent="0" algn="r">
              <a:spcBef>
                <a:spcPts val="0"/>
              </a:spcBef>
              <a:buNone/>
              <a:defRPr sz="1200" b="0" i="0" u="none" strike="noStrike" cap="none">
                <a:solidFill>
                  <a:schemeClr val="lt1"/>
                </a:solidFill>
                <a:latin typeface="Calibri"/>
                <a:ea typeface="Calibri"/>
                <a:cs typeface="Calibri"/>
                <a:sym typeface="Calibri"/>
              </a:defRPr>
            </a:lvl4pPr>
            <a:lvl5pPr marL="0" lvl="4" indent="0" algn="r">
              <a:spcBef>
                <a:spcPts val="0"/>
              </a:spcBef>
              <a:buNone/>
              <a:defRPr sz="1200" b="0" i="0" u="none" strike="noStrike" cap="none">
                <a:solidFill>
                  <a:schemeClr val="lt1"/>
                </a:solidFill>
                <a:latin typeface="Calibri"/>
                <a:ea typeface="Calibri"/>
                <a:cs typeface="Calibri"/>
                <a:sym typeface="Calibri"/>
              </a:defRPr>
            </a:lvl5pPr>
            <a:lvl6pPr marL="0" lvl="5" indent="0" algn="r">
              <a:spcBef>
                <a:spcPts val="0"/>
              </a:spcBef>
              <a:buNone/>
              <a:defRPr sz="1200" b="0" i="0" u="none" strike="noStrike" cap="none">
                <a:solidFill>
                  <a:schemeClr val="lt1"/>
                </a:solidFill>
                <a:latin typeface="Calibri"/>
                <a:ea typeface="Calibri"/>
                <a:cs typeface="Calibri"/>
                <a:sym typeface="Calibri"/>
              </a:defRPr>
            </a:lvl6pPr>
            <a:lvl7pPr marL="0" lvl="6" indent="0" algn="r">
              <a:spcBef>
                <a:spcPts val="0"/>
              </a:spcBef>
              <a:buNone/>
              <a:defRPr sz="1200" b="0" i="0" u="none" strike="noStrike" cap="none">
                <a:solidFill>
                  <a:schemeClr val="lt1"/>
                </a:solidFill>
                <a:latin typeface="Calibri"/>
                <a:ea typeface="Calibri"/>
                <a:cs typeface="Calibri"/>
                <a:sym typeface="Calibri"/>
              </a:defRPr>
            </a:lvl7pPr>
            <a:lvl8pPr marL="0" lvl="7" indent="0" algn="r">
              <a:spcBef>
                <a:spcPts val="0"/>
              </a:spcBef>
              <a:buNone/>
              <a:defRPr sz="1200" b="0" i="0" u="none" strike="noStrike" cap="none">
                <a:solidFill>
                  <a:schemeClr val="lt1"/>
                </a:solidFill>
                <a:latin typeface="Calibri"/>
                <a:ea typeface="Calibri"/>
                <a:cs typeface="Calibri"/>
                <a:sym typeface="Calibri"/>
              </a:defRPr>
            </a:lvl8pPr>
            <a:lvl9pPr marL="0" lvl="8" indent="0" algn="r">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10"/>
          <p:cNvSpPr txBox="1">
            <a:spLocks noGrp="1"/>
          </p:cNvSpPr>
          <p:nvPr>
            <p:ph type="title"/>
          </p:nvPr>
        </p:nvSpPr>
        <p:spPr>
          <a:xfrm>
            <a:off x="307732" y="395654"/>
            <a:ext cx="844940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1"/>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1"/>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2400"/>
              <a:buNone/>
              <a:defRPr sz="2400">
                <a:solidFill>
                  <a:schemeClr val="dk1"/>
                </a:solidFill>
              </a:defRPr>
            </a:lvl1pPr>
            <a:lvl2pPr marL="914400" lvl="1" indent="-228600" algn="just">
              <a:lnSpc>
                <a:spcPct val="120000"/>
              </a:lnSpc>
              <a:spcBef>
                <a:spcPts val="600"/>
              </a:spcBef>
              <a:spcAft>
                <a:spcPts val="0"/>
              </a:spcAft>
              <a:buClr>
                <a:srgbClr val="888888"/>
              </a:buClr>
              <a:buSzPts val="2000"/>
              <a:buNone/>
              <a:defRPr sz="2000">
                <a:solidFill>
                  <a:srgbClr val="888888"/>
                </a:solidFill>
              </a:defRPr>
            </a:lvl2pPr>
            <a:lvl3pPr marL="1371600" lvl="2" indent="-228600" algn="just">
              <a:lnSpc>
                <a:spcPct val="120000"/>
              </a:lnSpc>
              <a:spcBef>
                <a:spcPts val="600"/>
              </a:spcBef>
              <a:spcAft>
                <a:spcPts val="0"/>
              </a:spcAft>
              <a:buClr>
                <a:srgbClr val="888888"/>
              </a:buClr>
              <a:buSzPts val="1800"/>
              <a:buNone/>
              <a:defRPr sz="1800">
                <a:solidFill>
                  <a:srgbClr val="888888"/>
                </a:solidFill>
              </a:defRPr>
            </a:lvl3pPr>
            <a:lvl4pPr marL="1828800" lvl="3" indent="-228600" algn="just">
              <a:lnSpc>
                <a:spcPct val="120000"/>
              </a:lnSpc>
              <a:spcBef>
                <a:spcPts val="600"/>
              </a:spcBef>
              <a:spcAft>
                <a:spcPts val="0"/>
              </a:spcAft>
              <a:buClr>
                <a:srgbClr val="888888"/>
              </a:buClr>
              <a:buSzPts val="1600"/>
              <a:buNone/>
              <a:defRPr sz="1600">
                <a:solidFill>
                  <a:srgbClr val="888888"/>
                </a:solidFill>
              </a:defRPr>
            </a:lvl4pPr>
            <a:lvl5pPr marL="2286000" lvl="4" indent="-228600" algn="just">
              <a:lnSpc>
                <a:spcPct val="120000"/>
              </a:lnSpc>
              <a:spcBef>
                <a:spcPts val="600"/>
              </a:spcBef>
              <a:spcAft>
                <a:spcPts val="0"/>
              </a:spcAft>
              <a:buClr>
                <a:srgbClr val="888888"/>
              </a:buClr>
              <a:buSzPts val="1600"/>
              <a:buNone/>
              <a:defRPr sz="1600">
                <a:solidFill>
                  <a:srgbClr val="888888"/>
                </a:solidFill>
              </a:defRPr>
            </a:lvl5pPr>
            <a:lvl6pPr marL="2743200" lvl="5" indent="-228600" algn="l">
              <a:lnSpc>
                <a:spcPct val="90000"/>
              </a:lnSpc>
              <a:spcBef>
                <a:spcPts val="6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1"/>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1"/>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1"/>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6286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2"/>
          <p:cNvSpPr txBox="1">
            <a:spLocks noGrp="1"/>
          </p:cNvSpPr>
          <p:nvPr>
            <p:ph type="body" idx="2"/>
          </p:nvPr>
        </p:nvSpPr>
        <p:spPr>
          <a:xfrm>
            <a:off x="46291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2"/>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629841" y="866777"/>
            <a:ext cx="7886700" cy="82391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3"/>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3"/>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3"/>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3"/>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3"/>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3"/>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4"/>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629841" y="987426"/>
            <a:ext cx="2949178" cy="106997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just">
              <a:lnSpc>
                <a:spcPct val="120000"/>
              </a:lnSpc>
              <a:spcBef>
                <a:spcPts val="0"/>
              </a:spcBef>
              <a:spcAft>
                <a:spcPts val="0"/>
              </a:spcAft>
              <a:buClr>
                <a:schemeClr val="dk1"/>
              </a:buClr>
              <a:buSzPts val="3200"/>
              <a:buChar char="•"/>
              <a:defRPr sz="3200"/>
            </a:lvl1pPr>
            <a:lvl2pPr marL="914400" lvl="1" indent="-406400" algn="just">
              <a:lnSpc>
                <a:spcPct val="120000"/>
              </a:lnSpc>
              <a:spcBef>
                <a:spcPts val="600"/>
              </a:spcBef>
              <a:spcAft>
                <a:spcPts val="0"/>
              </a:spcAft>
              <a:buClr>
                <a:schemeClr val="dk1"/>
              </a:buClr>
              <a:buSzPts val="2800"/>
              <a:buChar char="•"/>
              <a:defRPr sz="2800"/>
            </a:lvl2pPr>
            <a:lvl3pPr marL="1371600" lvl="2" indent="-381000" algn="just">
              <a:lnSpc>
                <a:spcPct val="120000"/>
              </a:lnSpc>
              <a:spcBef>
                <a:spcPts val="600"/>
              </a:spcBef>
              <a:spcAft>
                <a:spcPts val="0"/>
              </a:spcAft>
              <a:buClr>
                <a:schemeClr val="dk1"/>
              </a:buClr>
              <a:buSzPts val="2400"/>
              <a:buChar char="•"/>
              <a:defRPr sz="2400"/>
            </a:lvl3pPr>
            <a:lvl4pPr marL="1828800" lvl="3" indent="-355600" algn="just">
              <a:lnSpc>
                <a:spcPct val="120000"/>
              </a:lnSpc>
              <a:spcBef>
                <a:spcPts val="600"/>
              </a:spcBef>
              <a:spcAft>
                <a:spcPts val="0"/>
              </a:spcAft>
              <a:buClr>
                <a:schemeClr val="dk1"/>
              </a:buClr>
              <a:buSzPts val="2000"/>
              <a:buChar char="•"/>
              <a:defRPr sz="2000"/>
            </a:lvl4pPr>
            <a:lvl5pPr marL="2286000" lvl="4" indent="-355600" algn="just">
              <a:lnSpc>
                <a:spcPct val="120000"/>
              </a:lnSpc>
              <a:spcBef>
                <a:spcPts val="600"/>
              </a:spcBef>
              <a:spcAft>
                <a:spcPts val="0"/>
              </a:spcAft>
              <a:buClr>
                <a:schemeClr val="dk1"/>
              </a:buClr>
              <a:buSzPts val="2000"/>
              <a:buChar char="•"/>
              <a:defRPr sz="2000"/>
            </a:lvl5pPr>
            <a:lvl6pPr marL="2743200" lvl="5" indent="-355600" algn="l">
              <a:lnSpc>
                <a:spcPct val="90000"/>
              </a:lnSpc>
              <a:spcBef>
                <a:spcPts val="6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6"/>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6"/>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2F2F2"/>
              </a:buClr>
              <a:buSzPts val="3200"/>
              <a:buFont typeface="Calibri"/>
              <a:buNone/>
              <a:defRPr sz="3200" b="1" i="0" u="none" strike="noStrike" cap="none">
                <a:solidFill>
                  <a:srgbClr val="F2F2F2"/>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307732" y="879230"/>
            <a:ext cx="8563706" cy="5512777"/>
          </a:xfrm>
          <a:prstGeom prst="rect">
            <a:avLst/>
          </a:prstGeom>
          <a:noFill/>
          <a:ln>
            <a:noFill/>
          </a:ln>
        </p:spPr>
        <p:txBody>
          <a:bodyPr spcFirstLastPara="1" wrap="square" lIns="91425" tIns="45700" rIns="91425" bIns="45700" anchor="t" anchorCtr="0">
            <a:normAutofit/>
          </a:bodyPr>
          <a:lstStyle>
            <a:lvl1pPr marL="457200" marR="0" lvl="0" indent="-406400" algn="just" rtl="0">
              <a:lnSpc>
                <a:spcPct val="120000"/>
              </a:lnSpc>
              <a:spcBef>
                <a:spcPts val="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20000"/>
              </a:lnSpc>
              <a:spcBef>
                <a:spcPts val="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20000"/>
              </a:lnSpc>
              <a:spcBef>
                <a:spcPts val="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F2F2F2"/>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1F3864"/>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viblo.asia/p/cau-truc-du-lieu-va-giai-thuat-search-924lJYzWZP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github.com/pqhuy87it/MonthlyReport/tree/master/SearchAlgorithms"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0" y="3024553"/>
            <a:ext cx="6011857" cy="128367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FEE599"/>
              </a:buClr>
              <a:buSzPts val="3600"/>
              <a:buFont typeface="Calibri"/>
              <a:buNone/>
            </a:pPr>
            <a:r>
              <a:rPr lang="en-US" sz="3600" dirty="0"/>
              <a:t>BIỂU ĐỒ CA SỬ DỤNG</a:t>
            </a:r>
            <a:br>
              <a:rPr lang="en-US" sz="3600" dirty="0"/>
            </a:br>
            <a:r>
              <a:rPr lang="en-US" sz="3600" dirty="0" err="1"/>
              <a:t>Phân</a:t>
            </a:r>
            <a:r>
              <a:rPr lang="en-US" sz="3600" dirty="0"/>
              <a:t> </a:t>
            </a:r>
            <a:r>
              <a:rPr lang="en-US" sz="3600" dirty="0" err="1"/>
              <a:t>tích</a:t>
            </a:r>
            <a:r>
              <a:rPr lang="en-US" sz="3600" dirty="0"/>
              <a:t> </a:t>
            </a:r>
            <a:r>
              <a:rPr lang="en-US" sz="3600" dirty="0" err="1"/>
              <a:t>thiết</a:t>
            </a:r>
            <a:r>
              <a:rPr lang="en-US" sz="3600" dirty="0"/>
              <a:t> </a:t>
            </a:r>
            <a:r>
              <a:rPr lang="en-US" sz="3600" dirty="0" err="1"/>
              <a:t>kế</a:t>
            </a:r>
            <a:r>
              <a:rPr lang="en-US" sz="3600" dirty="0"/>
              <a:t> h</a:t>
            </a:r>
            <a:r>
              <a:rPr lang="vi-VN" sz="3600" dirty="0"/>
              <a:t>ư</a:t>
            </a:r>
            <a:r>
              <a:rPr lang="en-US" sz="3600" dirty="0" err="1"/>
              <a:t>ớng</a:t>
            </a:r>
            <a:r>
              <a:rPr lang="en-US" sz="3600" dirty="0"/>
              <a:t> </a:t>
            </a:r>
            <a:r>
              <a:rPr lang="en-US" sz="3600" dirty="0" err="1"/>
              <a:t>đối</a:t>
            </a:r>
            <a:r>
              <a:rPr lang="en-US" sz="3600" dirty="0"/>
              <a:t> t</a:t>
            </a:r>
            <a:r>
              <a:rPr lang="vi-VN" sz="3600" dirty="0"/>
              <a:t>ư</a:t>
            </a:r>
            <a:r>
              <a:rPr lang="en-US" sz="3600" dirty="0" err="1"/>
              <a:t>ợng</a:t>
            </a:r>
            <a:r>
              <a:rPr lang="en-US" sz="3600" dirty="0"/>
              <a:t> </a:t>
            </a:r>
            <a:r>
              <a:rPr lang="en-US" sz="3600" dirty="0" err="1"/>
              <a:t>với</a:t>
            </a:r>
            <a:r>
              <a:rPr lang="en-US" sz="3600" dirty="0"/>
              <a:t> UML</a:t>
            </a:r>
            <a:endParaRPr sz="3600" dirty="0">
              <a:solidFill>
                <a:srgbClr val="FFFF00"/>
              </a:solidFill>
            </a:endParaRPr>
          </a:p>
        </p:txBody>
      </p:sp>
      <p:sp>
        <p:nvSpPr>
          <p:cNvPr id="89" name="Google Shape;89;p1"/>
          <p:cNvSpPr txBox="1">
            <a:spLocks noGrp="1"/>
          </p:cNvSpPr>
          <p:nvPr>
            <p:ph type="subTitle" idx="1"/>
          </p:nvPr>
        </p:nvSpPr>
        <p:spPr>
          <a:xfrm>
            <a:off x="369278" y="4450080"/>
            <a:ext cx="4848765" cy="118579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120000"/>
              </a:lnSpc>
              <a:spcBef>
                <a:spcPts val="0"/>
              </a:spcBef>
              <a:spcAft>
                <a:spcPts val="0"/>
              </a:spcAft>
              <a:buClr>
                <a:srgbClr val="F2F2F2"/>
              </a:buClr>
              <a:buSzPts val="2000"/>
              <a:buNone/>
            </a:pPr>
            <a:r>
              <a:rPr lang="en-US" sz="2000" dirty="0" err="1"/>
              <a:t>Giảng</a:t>
            </a:r>
            <a:r>
              <a:rPr lang="en-US" sz="2000" dirty="0"/>
              <a:t> </a:t>
            </a:r>
            <a:r>
              <a:rPr lang="en-US" sz="2000" dirty="0" err="1"/>
              <a:t>viên</a:t>
            </a:r>
            <a:r>
              <a:rPr lang="en-US" sz="2000" dirty="0"/>
              <a:t>: </a:t>
            </a:r>
            <a:r>
              <a:rPr lang="en-US" sz="2000" dirty="0" err="1"/>
              <a:t>TS.Đào</a:t>
            </a:r>
            <a:r>
              <a:rPr lang="en-US" sz="2000" dirty="0"/>
              <a:t> Anh </a:t>
            </a:r>
            <a:r>
              <a:rPr lang="en-US" sz="2000" dirty="0" err="1"/>
              <a:t>Hiển</a:t>
            </a:r>
            <a:endParaRPr sz="2000" dirty="0"/>
          </a:p>
          <a:p>
            <a:pPr marL="0" lvl="0" indent="0" algn="ctr" rtl="0">
              <a:lnSpc>
                <a:spcPct val="120000"/>
              </a:lnSpc>
              <a:spcBef>
                <a:spcPts val="600"/>
              </a:spcBef>
              <a:spcAft>
                <a:spcPts val="0"/>
              </a:spcAft>
              <a:buClr>
                <a:srgbClr val="F2F2F2"/>
              </a:buClr>
              <a:buSzPts val="2000"/>
              <a:buNone/>
            </a:pPr>
            <a:r>
              <a:rPr lang="en-US" sz="2000" dirty="0"/>
              <a:t>SV </a:t>
            </a:r>
            <a:r>
              <a:rPr lang="en-US" sz="2000" dirty="0" err="1"/>
              <a:t>thực</a:t>
            </a:r>
            <a:r>
              <a:rPr lang="en-US" sz="2000" dirty="0"/>
              <a:t> </a:t>
            </a:r>
            <a:r>
              <a:rPr lang="en-US" sz="2000" dirty="0" err="1"/>
              <a:t>hiện</a:t>
            </a:r>
            <a:r>
              <a:rPr lang="en-US" sz="2000" dirty="0"/>
              <a:t>: </a:t>
            </a:r>
            <a:r>
              <a:rPr lang="en-US" sz="2000" dirty="0" err="1"/>
              <a:t>Nguyễn</a:t>
            </a:r>
            <a:r>
              <a:rPr lang="en-US" sz="2000" dirty="0"/>
              <a:t> Minh </a:t>
            </a:r>
            <a:r>
              <a:rPr lang="en-US" sz="2000" dirty="0" err="1"/>
              <a:t>Hiền</a:t>
            </a:r>
            <a:r>
              <a:rPr lang="en-US" sz="2000" dirty="0"/>
              <a:t>, Lê </a:t>
            </a:r>
            <a:r>
              <a:rPr lang="en-US" sz="2000" dirty="0" err="1"/>
              <a:t>Thị</a:t>
            </a:r>
            <a:r>
              <a:rPr lang="en-US" sz="2000" dirty="0"/>
              <a:t> </a:t>
            </a:r>
            <a:r>
              <a:rPr lang="en-US" sz="2000" dirty="0" err="1"/>
              <a:t>Ánh</a:t>
            </a:r>
            <a:r>
              <a:rPr lang="en-US" sz="2000" dirty="0"/>
              <a:t>, </a:t>
            </a:r>
            <a:r>
              <a:rPr lang="en-US" sz="2000" dirty="0" err="1"/>
              <a:t>Trần</a:t>
            </a:r>
            <a:r>
              <a:rPr lang="en-US" sz="2000" dirty="0"/>
              <a:t> Thu </a:t>
            </a:r>
            <a:r>
              <a:rPr lang="en-US" sz="2000" dirty="0" err="1"/>
              <a:t>Hà</a:t>
            </a:r>
            <a:endParaRPr dirty="0"/>
          </a:p>
        </p:txBody>
      </p:sp>
      <p:sp>
        <p:nvSpPr>
          <p:cNvPr id="90" name="Google Shape;90;p1"/>
          <p:cNvSpPr txBox="1">
            <a:spLocks noGrp="1"/>
          </p:cNvSpPr>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Clr>
                <a:srgbClr val="2F5496"/>
              </a:buClr>
              <a:buSzPts val="2000"/>
              <a:buNone/>
            </a:pPr>
            <a:r>
              <a:rPr lang="en-US" b="1">
                <a:solidFill>
                  <a:srgbClr val="2F5496"/>
                </a:solidFill>
                <a:latin typeface="Arial"/>
                <a:ea typeface="Arial"/>
                <a:cs typeface="Arial"/>
                <a:sym typeface="Arial"/>
              </a:rPr>
              <a:t>KHOA CNTT</a:t>
            </a:r>
            <a:endParaRPr/>
          </a:p>
          <a:p>
            <a:pPr marL="0" lvl="0" indent="0" algn="ctr" rtl="0">
              <a:lnSpc>
                <a:spcPct val="120000"/>
              </a:lnSpc>
              <a:spcBef>
                <a:spcPts val="600"/>
              </a:spcBef>
              <a:spcAft>
                <a:spcPts val="0"/>
              </a:spcAft>
              <a:buClr>
                <a:srgbClr val="2F5496"/>
              </a:buClr>
              <a:buSzPts val="2000"/>
              <a:buNone/>
            </a:pPr>
            <a:r>
              <a:rPr lang="en-US" b="1">
                <a:solidFill>
                  <a:srgbClr val="2F5496"/>
                </a:solidFill>
                <a:latin typeface="Arial"/>
                <a:ea typeface="Arial"/>
                <a:cs typeface="Arial"/>
                <a:sym typeface="Arial"/>
              </a:rPr>
              <a:t>TRƯỜNG ĐẠI HỌC SPKT HƯNG YÊN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95BEF-5974-42F7-A3AF-C837355F8573}"/>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AB3C6A4E-919D-4DEC-8253-297B1861DCC8}"/>
              </a:ext>
            </a:extLst>
          </p:cNvPr>
          <p:cNvSpPr>
            <a:spLocks noGrp="1"/>
          </p:cNvSpPr>
          <p:nvPr>
            <p:ph type="body" idx="1"/>
          </p:nvPr>
        </p:nvSpPr>
        <p:spPr/>
        <p:txBody>
          <a:bodyPr>
            <a:normAutofit/>
          </a:bodyPr>
          <a:lstStyle/>
          <a:p>
            <a:pPr>
              <a:buFont typeface="Wingdings" panose="05000000000000000000" pitchFamily="2" charset="2"/>
              <a:buChar char="q"/>
            </a:pPr>
            <a:r>
              <a:rPr lang="en-US" b="1" i="1" u="sng" dirty="0"/>
              <a:t>Use case</a:t>
            </a:r>
          </a:p>
          <a:p>
            <a:pPr>
              <a:buFontTx/>
              <a:buChar char="-"/>
            </a:pPr>
            <a:r>
              <a:rPr lang="vi-VN" dirty="0"/>
              <a:t>Một ca sử dụng mô tả một chức năng sử dụng cụ thể của hệ thống bởi</a:t>
            </a:r>
            <a:r>
              <a:rPr lang="en-US" dirty="0"/>
              <a:t> </a:t>
            </a:r>
            <a:r>
              <a:rPr lang="vi-VN" dirty="0"/>
              <a:t>một tác nhân. Mỗi ca sử dụng mô tả các tương tác của tác nhân với hệ</a:t>
            </a:r>
            <a:r>
              <a:rPr lang="en-US" dirty="0"/>
              <a:t> </a:t>
            </a:r>
            <a:r>
              <a:rPr lang="vi-VN" dirty="0"/>
              <a:t>thống để đạt được một nhiệm vụ cụ thể</a:t>
            </a:r>
            <a:r>
              <a:rPr lang="en-US" dirty="0"/>
              <a:t>.</a:t>
            </a:r>
          </a:p>
          <a:p>
            <a:pPr>
              <a:buFontTx/>
              <a:buChar char="-"/>
            </a:pPr>
            <a:r>
              <a:rPr lang="vi-VN" dirty="0"/>
              <a:t>Tên của ca sử dụng thường được</a:t>
            </a:r>
            <a:r>
              <a:rPr lang="en-US" dirty="0"/>
              <a:t> </a:t>
            </a:r>
            <a:r>
              <a:rPr lang="vi-VN" dirty="0"/>
              <a:t>đặt bằng cụm động danh từ thể hiện nghiệp vụ của ca sử</a:t>
            </a:r>
            <a:r>
              <a:rPr lang="en-US" dirty="0"/>
              <a:t> </a:t>
            </a:r>
            <a:r>
              <a:rPr lang="vi-VN" dirty="0"/>
              <a:t>dụng.</a:t>
            </a:r>
            <a:endParaRPr lang="en-US" dirty="0"/>
          </a:p>
        </p:txBody>
      </p:sp>
    </p:spTree>
    <p:extLst>
      <p:ext uri="{BB962C8B-B14F-4D97-AF65-F5344CB8AC3E}">
        <p14:creationId xmlns:p14="http://schemas.microsoft.com/office/powerpoint/2010/main" val="1802118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E6572-A511-4CBD-9F8D-5500050B34B0}"/>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4F6DBC92-F1AB-4CE6-825A-DF05E6FF0597}"/>
              </a:ext>
            </a:extLst>
          </p:cNvPr>
          <p:cNvSpPr>
            <a:spLocks noGrp="1"/>
          </p:cNvSpPr>
          <p:nvPr>
            <p:ph type="body" idx="1"/>
          </p:nvPr>
        </p:nvSpPr>
        <p:spPr/>
        <p:txBody>
          <a:bodyPr/>
          <a:lstStyle/>
          <a:p>
            <a:pPr>
              <a:buFontTx/>
              <a:buChar char="-"/>
            </a:pPr>
            <a:r>
              <a:rPr lang="vi-VN" dirty="0"/>
              <a:t>Một tác nhân trong biểu đồ ca sử dụng có thể được liên kết (association)</a:t>
            </a:r>
            <a:r>
              <a:rPr lang="en-US" dirty="0"/>
              <a:t> </a:t>
            </a:r>
            <a:r>
              <a:rPr lang="vi-VN" dirty="0"/>
              <a:t>với một hoặc nhiều ca sử dụng. </a:t>
            </a:r>
            <a:endParaRPr lang="en-US" dirty="0"/>
          </a:p>
          <a:p>
            <a:pPr>
              <a:buFontTx/>
              <a:buChar char="-"/>
            </a:pPr>
            <a:r>
              <a:rPr lang="en-US" dirty="0"/>
              <a:t>UML </a:t>
            </a:r>
            <a:r>
              <a:rPr lang="en-US" dirty="0" err="1"/>
              <a:t>cho</a:t>
            </a:r>
            <a:r>
              <a:rPr lang="en-US" dirty="0"/>
              <a:t> </a:t>
            </a:r>
            <a:r>
              <a:rPr lang="en-US" dirty="0" err="1"/>
              <a:t>phép</a:t>
            </a:r>
            <a:r>
              <a:rPr lang="en-US" dirty="0"/>
              <a:t> </a:t>
            </a:r>
            <a:r>
              <a:rPr lang="en-US" dirty="0" err="1"/>
              <a:t>ba</a:t>
            </a:r>
            <a:r>
              <a:rPr lang="en-US" dirty="0"/>
              <a:t> </a:t>
            </a:r>
            <a:r>
              <a:rPr lang="en-US" dirty="0" err="1"/>
              <a:t>mối</a:t>
            </a:r>
            <a:r>
              <a:rPr lang="en-US" dirty="0"/>
              <a:t> </a:t>
            </a:r>
            <a:r>
              <a:rPr lang="en-US" dirty="0" err="1"/>
              <a:t>quan</a:t>
            </a:r>
            <a:r>
              <a:rPr lang="en-US" dirty="0"/>
              <a:t> </a:t>
            </a:r>
            <a:r>
              <a:rPr lang="en-US" dirty="0" err="1"/>
              <a:t>hệ</a:t>
            </a:r>
            <a:r>
              <a:rPr lang="en-US" dirty="0"/>
              <a:t> </a:t>
            </a:r>
            <a:r>
              <a:rPr lang="en-US" dirty="0" err="1"/>
              <a:t>khác</a:t>
            </a:r>
            <a:r>
              <a:rPr lang="en-US" dirty="0"/>
              <a:t> </a:t>
            </a:r>
            <a:r>
              <a:rPr lang="en-US" dirty="0" err="1"/>
              <a:t>nhau</a:t>
            </a:r>
            <a:r>
              <a:rPr lang="en-US" dirty="0"/>
              <a:t> </a:t>
            </a:r>
            <a:r>
              <a:rPr lang="en-US" dirty="0" err="1"/>
              <a:t>giữa</a:t>
            </a:r>
            <a:r>
              <a:rPr lang="en-US" dirty="0"/>
              <a:t> </a:t>
            </a:r>
            <a:r>
              <a:rPr lang="en-US" dirty="0" err="1"/>
              <a:t>các</a:t>
            </a:r>
            <a:r>
              <a:rPr lang="en-US" dirty="0"/>
              <a:t> ca </a:t>
            </a:r>
            <a:r>
              <a:rPr lang="en-US" dirty="0" err="1"/>
              <a:t>sử</a:t>
            </a:r>
            <a:r>
              <a:rPr lang="en-US" dirty="0"/>
              <a:t> </a:t>
            </a:r>
            <a:r>
              <a:rPr lang="en-US" dirty="0" err="1"/>
              <a:t>dụng</a:t>
            </a:r>
            <a:r>
              <a:rPr lang="en-US" dirty="0"/>
              <a:t>: </a:t>
            </a:r>
            <a:r>
              <a:rPr lang="en-US" dirty="0" err="1"/>
              <a:t>Tổng</a:t>
            </a:r>
            <a:r>
              <a:rPr lang="en-US" dirty="0"/>
              <a:t> </a:t>
            </a:r>
            <a:r>
              <a:rPr lang="en-US" dirty="0" err="1"/>
              <a:t>quát</a:t>
            </a:r>
            <a:r>
              <a:rPr lang="en-US" dirty="0"/>
              <a:t> </a:t>
            </a:r>
            <a:r>
              <a:rPr lang="en-US" dirty="0" err="1"/>
              <a:t>hóa</a:t>
            </a:r>
            <a:r>
              <a:rPr lang="en-US" dirty="0"/>
              <a:t> (generation), bao </a:t>
            </a:r>
            <a:r>
              <a:rPr lang="en-US" dirty="0" err="1"/>
              <a:t>gồm</a:t>
            </a:r>
            <a:r>
              <a:rPr lang="en-US" dirty="0"/>
              <a:t> (inclusion), </a:t>
            </a:r>
            <a:r>
              <a:rPr lang="en-US" dirty="0" err="1"/>
              <a:t>và</a:t>
            </a:r>
            <a:r>
              <a:rPr lang="en-US" dirty="0"/>
              <a:t> </a:t>
            </a:r>
            <a:r>
              <a:rPr lang="en-US" dirty="0" err="1"/>
              <a:t>mở</a:t>
            </a:r>
            <a:r>
              <a:rPr lang="en-US" dirty="0"/>
              <a:t> </a:t>
            </a:r>
            <a:r>
              <a:rPr lang="en-US" dirty="0" err="1"/>
              <a:t>rộng</a:t>
            </a:r>
            <a:r>
              <a:rPr lang="en-US" dirty="0"/>
              <a:t> (extension).</a:t>
            </a:r>
          </a:p>
          <a:p>
            <a:pPr marL="114300" indent="0">
              <a:buNone/>
            </a:pPr>
            <a:endParaRPr lang="en-US" dirty="0"/>
          </a:p>
        </p:txBody>
      </p:sp>
    </p:spTree>
    <p:extLst>
      <p:ext uri="{BB962C8B-B14F-4D97-AF65-F5344CB8AC3E}">
        <p14:creationId xmlns:p14="http://schemas.microsoft.com/office/powerpoint/2010/main" val="29153800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55DAE-BD5C-4A55-8025-75D2C7C7A9FE}"/>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8C8E4A19-149C-474C-B372-724710A41EDB}"/>
              </a:ext>
            </a:extLst>
          </p:cNvPr>
          <p:cNvSpPr>
            <a:spLocks noGrp="1"/>
          </p:cNvSpPr>
          <p:nvPr>
            <p:ph type="body" idx="1"/>
          </p:nvPr>
        </p:nvSpPr>
        <p:spPr/>
        <p:txBody>
          <a:bodyPr>
            <a:normAutofit/>
          </a:bodyPr>
          <a:lstStyle/>
          <a:p>
            <a:pPr>
              <a:buFont typeface="Wingdings" panose="05000000000000000000" pitchFamily="2" charset="2"/>
              <a:buChar char="q"/>
            </a:pPr>
            <a:r>
              <a:rPr lang="en-US" b="1" i="1" u="sng" dirty="0" err="1"/>
              <a:t>Biên</a:t>
            </a:r>
            <a:r>
              <a:rPr lang="en-US" b="1" i="1" u="sng" dirty="0"/>
              <a:t> </a:t>
            </a:r>
            <a:r>
              <a:rPr lang="en-US" b="1" i="1" u="sng" dirty="0" err="1"/>
              <a:t>hệ</a:t>
            </a:r>
            <a:r>
              <a:rPr lang="en-US" b="1" i="1" u="sng" dirty="0"/>
              <a:t> </a:t>
            </a:r>
            <a:r>
              <a:rPr lang="en-US" b="1" i="1" u="sng" dirty="0" err="1"/>
              <a:t>thống</a:t>
            </a:r>
            <a:endParaRPr lang="en-US" b="1" i="1" u="sng" dirty="0"/>
          </a:p>
          <a:p>
            <a:pPr>
              <a:buFontTx/>
              <a:buChar char="-"/>
            </a:pPr>
            <a:r>
              <a:rPr lang="vi-VN" dirty="0"/>
              <a:t>Phần tử hệ thống thể hiện ranh giới của hệ thống cần phát triển</a:t>
            </a:r>
            <a:r>
              <a:rPr lang="en-US" dirty="0"/>
              <a:t> </a:t>
            </a:r>
            <a:r>
              <a:rPr lang="vi-VN" dirty="0"/>
              <a:t>với các tác nhân bên ngoài. </a:t>
            </a:r>
            <a:endParaRPr lang="en-US" dirty="0"/>
          </a:p>
          <a:p>
            <a:pPr>
              <a:buFontTx/>
              <a:buChar char="-"/>
            </a:pPr>
            <a:r>
              <a:rPr lang="vi-VN" dirty="0"/>
              <a:t>Biên hệ thống có thể là toàn bộ hệ thống được định nghĩa trong tài liệu yêu cầu. </a:t>
            </a:r>
            <a:endParaRPr lang="en-US" dirty="0"/>
          </a:p>
          <a:p>
            <a:pPr>
              <a:buFontTx/>
              <a:buChar char="-"/>
            </a:pPr>
            <a:r>
              <a:rPr lang="vi-VN" dirty="0"/>
              <a:t>Với các hệ thống lớn và</a:t>
            </a:r>
            <a:r>
              <a:rPr lang="en-US" dirty="0"/>
              <a:t> </a:t>
            </a:r>
            <a:r>
              <a:rPr lang="vi-VN" dirty="0"/>
              <a:t>phức tạp mỗi phân hệ có thể là biên hệ thống</a:t>
            </a:r>
            <a:r>
              <a:rPr lang="en-US" dirty="0"/>
              <a:t>.</a:t>
            </a:r>
          </a:p>
        </p:txBody>
      </p:sp>
    </p:spTree>
    <p:extLst>
      <p:ext uri="{BB962C8B-B14F-4D97-AF65-F5344CB8AC3E}">
        <p14:creationId xmlns:p14="http://schemas.microsoft.com/office/powerpoint/2010/main" val="525570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4877B-7C22-422B-AB57-E4188B411ECA}"/>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F207A3EB-D2B1-4B28-AF0D-2A204B83E64D}"/>
              </a:ext>
            </a:extLst>
          </p:cNvPr>
          <p:cNvSpPr>
            <a:spLocks noGrp="1"/>
          </p:cNvSpPr>
          <p:nvPr>
            <p:ph type="body" idx="1"/>
          </p:nvPr>
        </p:nvSpPr>
        <p:spPr/>
        <p:txBody>
          <a:bodyPr/>
          <a:lstStyle/>
          <a:p>
            <a:pPr marL="114300" indent="0">
              <a:buNone/>
            </a:pPr>
            <a:r>
              <a:rPr lang="en-US" dirty="0"/>
              <a:t>-  </a:t>
            </a:r>
            <a:r>
              <a:rPr lang="vi-VN" dirty="0"/>
              <a:t>Ký pháp của hệ thống là một đường biên hình chữ nhật phân cách giữa</a:t>
            </a:r>
            <a:r>
              <a:rPr lang="en-US" dirty="0"/>
              <a:t> </a:t>
            </a:r>
            <a:r>
              <a:rPr lang="vi-VN" dirty="0"/>
              <a:t>các tác nhân bên ngoài và các ca sử dụng bên trong của hệ thống</a:t>
            </a:r>
            <a:endParaRPr lang="en-US" dirty="0"/>
          </a:p>
          <a:p>
            <a:pPr marL="114300" indent="0">
              <a:buNone/>
            </a:pPr>
            <a:endParaRPr lang="en-US" dirty="0"/>
          </a:p>
        </p:txBody>
      </p:sp>
      <p:pic>
        <p:nvPicPr>
          <p:cNvPr id="5" name="Picture 4">
            <a:extLst>
              <a:ext uri="{FF2B5EF4-FFF2-40B4-BE49-F238E27FC236}">
                <a16:creationId xmlns:a16="http://schemas.microsoft.com/office/drawing/2014/main" id="{B687C212-AADB-4C1E-93BE-5F1742DD0CC1}"/>
              </a:ext>
            </a:extLst>
          </p:cNvPr>
          <p:cNvPicPr>
            <a:picLocks noChangeAspect="1"/>
          </p:cNvPicPr>
          <p:nvPr/>
        </p:nvPicPr>
        <p:blipFill>
          <a:blip r:embed="rId2"/>
          <a:stretch>
            <a:fillRect/>
          </a:stretch>
        </p:blipFill>
        <p:spPr>
          <a:xfrm>
            <a:off x="3424629" y="3280475"/>
            <a:ext cx="1562562" cy="1734585"/>
          </a:xfrm>
          <a:prstGeom prst="rect">
            <a:avLst/>
          </a:prstGeom>
        </p:spPr>
      </p:pic>
    </p:spTree>
    <p:extLst>
      <p:ext uri="{BB962C8B-B14F-4D97-AF65-F5344CB8AC3E}">
        <p14:creationId xmlns:p14="http://schemas.microsoft.com/office/powerpoint/2010/main" val="578132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5B60-48C6-4F01-A08F-533FC7622445}"/>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43E4F237-9968-496E-9496-56500A3FC989}"/>
              </a:ext>
            </a:extLst>
          </p:cNvPr>
          <p:cNvSpPr>
            <a:spLocks noGrp="1"/>
          </p:cNvSpPr>
          <p:nvPr>
            <p:ph type="body" idx="1"/>
          </p:nvPr>
        </p:nvSpPr>
        <p:spPr/>
        <p:txBody>
          <a:bodyPr/>
          <a:lstStyle/>
          <a:p>
            <a:pPr>
              <a:buFont typeface="Wingdings" panose="05000000000000000000" pitchFamily="2" charset="2"/>
              <a:buChar char="q"/>
            </a:pPr>
            <a:r>
              <a:rPr lang="en-US" b="1" i="1" u="sng" dirty="0" err="1"/>
              <a:t>Mối</a:t>
            </a:r>
            <a:r>
              <a:rPr lang="en-US" b="1" i="1" u="sng" dirty="0"/>
              <a:t> </a:t>
            </a:r>
            <a:r>
              <a:rPr lang="en-US" b="1" i="1" u="sng" dirty="0" err="1"/>
              <a:t>quan</a:t>
            </a:r>
            <a:r>
              <a:rPr lang="en-US" b="1" i="1" u="sng" dirty="0"/>
              <a:t> </a:t>
            </a:r>
            <a:r>
              <a:rPr lang="en-US" b="1" i="1" u="sng" dirty="0" err="1"/>
              <a:t>hệ</a:t>
            </a:r>
            <a:endParaRPr lang="en-US" b="1" i="1" u="sng" dirty="0"/>
          </a:p>
          <a:p>
            <a:pPr marL="114300" indent="0">
              <a:buNone/>
            </a:pPr>
            <a:endParaRPr lang="en-US" dirty="0"/>
          </a:p>
        </p:txBody>
      </p:sp>
      <p:pic>
        <p:nvPicPr>
          <p:cNvPr id="5" name="Picture 4">
            <a:extLst>
              <a:ext uri="{FF2B5EF4-FFF2-40B4-BE49-F238E27FC236}">
                <a16:creationId xmlns:a16="http://schemas.microsoft.com/office/drawing/2014/main" id="{35CBD048-D4D4-4F44-A32B-A4AE03A7C0CE}"/>
              </a:ext>
            </a:extLst>
          </p:cNvPr>
          <p:cNvPicPr>
            <a:picLocks noChangeAspect="1"/>
          </p:cNvPicPr>
          <p:nvPr/>
        </p:nvPicPr>
        <p:blipFill>
          <a:blip r:embed="rId2"/>
          <a:stretch>
            <a:fillRect/>
          </a:stretch>
        </p:blipFill>
        <p:spPr>
          <a:xfrm>
            <a:off x="603315" y="2114659"/>
            <a:ext cx="7937370" cy="3345118"/>
          </a:xfrm>
          <a:prstGeom prst="rect">
            <a:avLst/>
          </a:prstGeom>
        </p:spPr>
      </p:pic>
    </p:spTree>
    <p:extLst>
      <p:ext uri="{BB962C8B-B14F-4D97-AF65-F5344CB8AC3E}">
        <p14:creationId xmlns:p14="http://schemas.microsoft.com/office/powerpoint/2010/main" val="461677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50CDF-261A-4149-A6F5-804FF41E48C2}"/>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933DA1D8-9299-4D7B-A9A4-C493E60BD5F3}"/>
              </a:ext>
            </a:extLst>
          </p:cNvPr>
          <p:cNvSpPr>
            <a:spLocks noGrp="1"/>
          </p:cNvSpPr>
          <p:nvPr>
            <p:ph type="body" idx="1"/>
          </p:nvPr>
        </p:nvSpPr>
        <p:spPr/>
        <p:txBody>
          <a:bodyPr/>
          <a:lstStyle/>
          <a:p>
            <a:pPr marL="114300" indent="0">
              <a:buNone/>
            </a:pPr>
            <a:endParaRPr lang="en-US" dirty="0"/>
          </a:p>
        </p:txBody>
      </p:sp>
      <p:graphicFrame>
        <p:nvGraphicFramePr>
          <p:cNvPr id="5" name="Table 4">
            <a:extLst>
              <a:ext uri="{FF2B5EF4-FFF2-40B4-BE49-F238E27FC236}">
                <a16:creationId xmlns:a16="http://schemas.microsoft.com/office/drawing/2014/main" id="{8DE9FC6A-47B4-42F0-9577-784E1E34C5C1}"/>
              </a:ext>
            </a:extLst>
          </p:cNvPr>
          <p:cNvGraphicFramePr>
            <a:graphicFrameLocks noGrp="1"/>
          </p:cNvGraphicFramePr>
          <p:nvPr>
            <p:extLst>
              <p:ext uri="{D42A27DB-BD31-4B8C-83A1-F6EECF244321}">
                <p14:modId xmlns:p14="http://schemas.microsoft.com/office/powerpoint/2010/main" val="954892633"/>
              </p:ext>
            </p:extLst>
          </p:nvPr>
        </p:nvGraphicFramePr>
        <p:xfrm>
          <a:off x="518474" y="861646"/>
          <a:ext cx="8012784" cy="2978444"/>
        </p:xfrm>
        <a:graphic>
          <a:graphicData uri="http://schemas.openxmlformats.org/drawingml/2006/table">
            <a:tbl>
              <a:tblPr firstRow="1" bandRow="1">
                <a:tableStyleId>{5C22544A-7EE6-4342-B048-85BDC9FD1C3A}</a:tableStyleId>
              </a:tblPr>
              <a:tblGrid>
                <a:gridCol w="2601798">
                  <a:extLst>
                    <a:ext uri="{9D8B030D-6E8A-4147-A177-3AD203B41FA5}">
                      <a16:colId xmlns:a16="http://schemas.microsoft.com/office/drawing/2014/main" val="3843473574"/>
                    </a:ext>
                  </a:extLst>
                </a:gridCol>
                <a:gridCol w="5410986">
                  <a:extLst>
                    <a:ext uri="{9D8B030D-6E8A-4147-A177-3AD203B41FA5}">
                      <a16:colId xmlns:a16="http://schemas.microsoft.com/office/drawing/2014/main" val="3696553399"/>
                    </a:ext>
                  </a:extLst>
                </a:gridCol>
              </a:tblGrid>
              <a:tr h="477911">
                <a:tc>
                  <a:txBody>
                    <a:bodyPr/>
                    <a:lstStyle/>
                    <a:p>
                      <a:pPr algn="ctr"/>
                      <a:r>
                        <a:rPr lang="en-US" sz="1600" dirty="0"/>
                        <a:t>Quan </a:t>
                      </a:r>
                      <a:r>
                        <a:rPr lang="en-US" sz="1600" dirty="0" err="1"/>
                        <a:t>hệ</a:t>
                      </a:r>
                      <a:endParaRPr lang="en-US" sz="1600" dirty="0"/>
                    </a:p>
                  </a:txBody>
                  <a:tcPr/>
                </a:tc>
                <a:tc>
                  <a:txBody>
                    <a:bodyPr/>
                    <a:lstStyle/>
                    <a:p>
                      <a:pPr algn="ctr"/>
                      <a:r>
                        <a:rPr lang="en-US" sz="1600" dirty="0" err="1"/>
                        <a:t>Mô</a:t>
                      </a:r>
                      <a:r>
                        <a:rPr lang="en-US" sz="1600" dirty="0"/>
                        <a:t> </a:t>
                      </a:r>
                      <a:r>
                        <a:rPr lang="en-US" sz="1600" dirty="0" err="1"/>
                        <a:t>tả</a:t>
                      </a:r>
                      <a:endParaRPr lang="en-US" sz="1600" dirty="0"/>
                    </a:p>
                  </a:txBody>
                  <a:tcPr/>
                </a:tc>
                <a:extLst>
                  <a:ext uri="{0D108BD9-81ED-4DB2-BD59-A6C34878D82A}">
                    <a16:rowId xmlns:a16="http://schemas.microsoft.com/office/drawing/2014/main" val="2078082098"/>
                  </a:ext>
                </a:extLst>
              </a:tr>
              <a:tr h="477911">
                <a:tc>
                  <a:txBody>
                    <a:bodyPr/>
                    <a:lstStyle/>
                    <a:p>
                      <a:r>
                        <a:rPr lang="en-US" sz="1600" dirty="0" err="1">
                          <a:effectLst/>
                        </a:rPr>
                        <a:t>Liên</a:t>
                      </a:r>
                      <a:r>
                        <a:rPr lang="en-US" sz="1600" dirty="0">
                          <a:effectLst/>
                        </a:rPr>
                        <a:t> </a:t>
                      </a:r>
                      <a:r>
                        <a:rPr lang="en-US" sz="1600" dirty="0" err="1">
                          <a:effectLst/>
                        </a:rPr>
                        <a:t>kết</a:t>
                      </a:r>
                      <a:r>
                        <a:rPr lang="en-US" sz="1600" dirty="0">
                          <a:effectLst/>
                        </a:rPr>
                        <a:t> (Association)</a:t>
                      </a:r>
                    </a:p>
                  </a:txBody>
                  <a:tcPr anchor="ctr"/>
                </a:tc>
                <a:tc>
                  <a:txBody>
                    <a:bodyPr/>
                    <a:lstStyle/>
                    <a:p>
                      <a:r>
                        <a:rPr lang="en-US" sz="1600" dirty="0"/>
                        <a:t>- </a:t>
                      </a:r>
                      <a:r>
                        <a:rPr lang="en-US" sz="1600" dirty="0" err="1"/>
                        <a:t>Là</a:t>
                      </a:r>
                      <a:r>
                        <a:rPr lang="en-US" sz="1600" dirty="0"/>
                        <a:t> </a:t>
                      </a:r>
                      <a:r>
                        <a:rPr lang="en-US" sz="1600" dirty="0" err="1"/>
                        <a:t>mối</a:t>
                      </a:r>
                      <a:r>
                        <a:rPr lang="en-US" sz="1600" dirty="0"/>
                        <a:t> </a:t>
                      </a:r>
                      <a:r>
                        <a:rPr lang="en-US" sz="1600" dirty="0" err="1"/>
                        <a:t>quan</a:t>
                      </a:r>
                      <a:r>
                        <a:rPr lang="en-US" sz="1600" dirty="0"/>
                        <a:t> </a:t>
                      </a:r>
                      <a:r>
                        <a:rPr lang="en-US" sz="1600" dirty="0" err="1"/>
                        <a:t>hệ</a:t>
                      </a:r>
                      <a:r>
                        <a:rPr lang="en-US" sz="1600" dirty="0"/>
                        <a:t> </a:t>
                      </a:r>
                      <a:r>
                        <a:rPr lang="en-US" sz="1600" dirty="0" err="1"/>
                        <a:t>liên</a:t>
                      </a:r>
                      <a:r>
                        <a:rPr lang="en-US" sz="1600" dirty="0"/>
                        <a:t> </a:t>
                      </a:r>
                      <a:r>
                        <a:rPr lang="en-US" sz="1600" dirty="0" err="1"/>
                        <a:t>kết</a:t>
                      </a:r>
                      <a:r>
                        <a:rPr lang="en-US" sz="1600" dirty="0"/>
                        <a:t> </a:t>
                      </a:r>
                      <a:r>
                        <a:rPr lang="en-US" sz="1600" dirty="0" err="1"/>
                        <a:t>giữa</a:t>
                      </a:r>
                      <a:r>
                        <a:rPr lang="en-US" sz="1600" dirty="0"/>
                        <a:t> </a:t>
                      </a:r>
                      <a:r>
                        <a:rPr lang="en-US" sz="1600" dirty="0" err="1"/>
                        <a:t>tác</a:t>
                      </a:r>
                      <a:r>
                        <a:rPr lang="en-US" sz="1600" dirty="0"/>
                        <a:t> </a:t>
                      </a:r>
                      <a:r>
                        <a:rPr lang="en-US" sz="1600" dirty="0" err="1"/>
                        <a:t>nhân</a:t>
                      </a:r>
                      <a:r>
                        <a:rPr lang="en-US" sz="1600" dirty="0"/>
                        <a:t> </a:t>
                      </a:r>
                      <a:r>
                        <a:rPr lang="en-US" sz="1600" dirty="0" err="1"/>
                        <a:t>và</a:t>
                      </a:r>
                      <a:r>
                        <a:rPr lang="en-US" sz="1600" dirty="0"/>
                        <a:t> ca </a:t>
                      </a:r>
                      <a:r>
                        <a:rPr lang="en-US" sz="1600" dirty="0" err="1"/>
                        <a:t>sử</a:t>
                      </a:r>
                      <a:r>
                        <a:rPr lang="en-US" sz="1600" dirty="0"/>
                        <a:t> </a:t>
                      </a:r>
                      <a:r>
                        <a:rPr lang="en-US" sz="1600" dirty="0" err="1"/>
                        <a:t>dụng</a:t>
                      </a:r>
                      <a:r>
                        <a:rPr lang="en-US" sz="1600" dirty="0"/>
                        <a:t> </a:t>
                      </a:r>
                      <a:r>
                        <a:rPr lang="en-US" sz="1600" dirty="0" err="1"/>
                        <a:t>nếu</a:t>
                      </a:r>
                      <a:r>
                        <a:rPr lang="en-US" sz="1600" dirty="0"/>
                        <a:t> </a:t>
                      </a:r>
                      <a:r>
                        <a:rPr lang="en-US" sz="1600" dirty="0" err="1"/>
                        <a:t>nó</a:t>
                      </a:r>
                      <a:r>
                        <a:rPr lang="en-US" sz="1600" dirty="0"/>
                        <a:t> </a:t>
                      </a:r>
                      <a:r>
                        <a:rPr lang="en-US" sz="1600" dirty="0" err="1"/>
                        <a:t>có</a:t>
                      </a:r>
                      <a:r>
                        <a:rPr lang="en-US" sz="1600" dirty="0"/>
                        <a:t> t</a:t>
                      </a:r>
                      <a:r>
                        <a:rPr lang="vi-VN" sz="1600" dirty="0"/>
                        <a:t>ư</a:t>
                      </a:r>
                      <a:r>
                        <a:rPr lang="en-US" sz="1600" dirty="0" err="1"/>
                        <a:t>ơng</a:t>
                      </a:r>
                      <a:r>
                        <a:rPr lang="en-US" sz="1600" dirty="0"/>
                        <a:t> </a:t>
                      </a:r>
                      <a:r>
                        <a:rPr lang="en-US" sz="1600" dirty="0" err="1"/>
                        <a:t>tác</a:t>
                      </a:r>
                      <a:r>
                        <a:rPr lang="en-US" sz="1600" dirty="0"/>
                        <a:t> </a:t>
                      </a:r>
                      <a:r>
                        <a:rPr lang="en-US" sz="1600" dirty="0" err="1"/>
                        <a:t>hoặc</a:t>
                      </a:r>
                      <a:r>
                        <a:rPr lang="en-US" sz="1600" dirty="0"/>
                        <a:t> </a:t>
                      </a:r>
                      <a:r>
                        <a:rPr lang="en-US" sz="1600" dirty="0" err="1"/>
                        <a:t>giao</a:t>
                      </a:r>
                      <a:r>
                        <a:rPr lang="en-US" sz="1600" dirty="0"/>
                        <a:t> </a:t>
                      </a:r>
                      <a:r>
                        <a:rPr lang="en-US" sz="1600" dirty="0" err="1"/>
                        <a:t>tiếp</a:t>
                      </a:r>
                      <a:r>
                        <a:rPr lang="en-US" sz="1600" dirty="0"/>
                        <a:t> </a:t>
                      </a:r>
                      <a:r>
                        <a:rPr lang="en-US" sz="1600" dirty="0" err="1"/>
                        <a:t>với</a:t>
                      </a:r>
                      <a:r>
                        <a:rPr lang="en-US" sz="1600" dirty="0"/>
                        <a:t> </a:t>
                      </a:r>
                      <a:r>
                        <a:rPr lang="en-US" sz="1600" dirty="0" err="1"/>
                        <a:t>nhau</a:t>
                      </a:r>
                      <a:r>
                        <a:rPr lang="en-US" sz="1600" dirty="0"/>
                        <a:t>.</a:t>
                      </a:r>
                    </a:p>
                    <a:p>
                      <a:r>
                        <a:rPr lang="en-US" sz="1600" dirty="0"/>
                        <a:t>- </a:t>
                      </a:r>
                      <a:r>
                        <a:rPr lang="en-US" sz="1600" dirty="0" err="1"/>
                        <a:t>Nếu</a:t>
                      </a:r>
                      <a:r>
                        <a:rPr lang="en-US" sz="1600" dirty="0"/>
                        <a:t> t</a:t>
                      </a:r>
                      <a:r>
                        <a:rPr lang="vi-VN" sz="1600" dirty="0"/>
                        <a:t>ư</a:t>
                      </a:r>
                      <a:r>
                        <a:rPr lang="en-US" sz="1600" dirty="0" err="1"/>
                        <a:t>ơng</a:t>
                      </a:r>
                      <a:r>
                        <a:rPr lang="en-US" sz="1600" dirty="0"/>
                        <a:t> </a:t>
                      </a:r>
                      <a:r>
                        <a:rPr lang="en-US" sz="1600" dirty="0" err="1"/>
                        <a:t>tác</a:t>
                      </a:r>
                      <a:r>
                        <a:rPr lang="en-US" sz="1600" dirty="0"/>
                        <a:t> </a:t>
                      </a:r>
                      <a:r>
                        <a:rPr lang="en-US" sz="1600" dirty="0" err="1"/>
                        <a:t>hoặc</a:t>
                      </a:r>
                      <a:r>
                        <a:rPr lang="en-US" sz="1600" dirty="0"/>
                        <a:t> </a:t>
                      </a:r>
                      <a:r>
                        <a:rPr lang="en-US" sz="1600" dirty="0" err="1"/>
                        <a:t>giao</a:t>
                      </a:r>
                      <a:r>
                        <a:rPr lang="en-US" sz="1600" dirty="0"/>
                        <a:t> </a:t>
                      </a:r>
                      <a:r>
                        <a:rPr lang="en-US" sz="1600" dirty="0" err="1"/>
                        <a:t>tiếp</a:t>
                      </a:r>
                      <a:r>
                        <a:rPr lang="en-US" sz="1600" dirty="0"/>
                        <a:t> 1 </a:t>
                      </a:r>
                      <a:r>
                        <a:rPr lang="en-US" sz="1600" dirty="0" err="1"/>
                        <a:t>chiều</a:t>
                      </a:r>
                      <a:r>
                        <a:rPr lang="en-US" sz="1600" dirty="0"/>
                        <a:t> </a:t>
                      </a:r>
                      <a:r>
                        <a:rPr lang="en-US" sz="1600" dirty="0" err="1"/>
                        <a:t>thì</a:t>
                      </a:r>
                      <a:r>
                        <a:rPr lang="en-US" sz="1600" dirty="0"/>
                        <a:t> </a:t>
                      </a:r>
                      <a:r>
                        <a:rPr lang="en-US" sz="1600" dirty="0" err="1"/>
                        <a:t>mối</a:t>
                      </a:r>
                      <a:r>
                        <a:rPr lang="en-US" sz="1600" dirty="0"/>
                        <a:t> </a:t>
                      </a:r>
                      <a:r>
                        <a:rPr lang="en-US" sz="1600" dirty="0" err="1"/>
                        <a:t>quan</a:t>
                      </a:r>
                      <a:r>
                        <a:rPr lang="en-US" sz="1600" dirty="0"/>
                        <a:t> </a:t>
                      </a:r>
                      <a:r>
                        <a:rPr lang="en-US" sz="1600" dirty="0" err="1"/>
                        <a:t>hệ</a:t>
                      </a:r>
                      <a:r>
                        <a:rPr lang="en-US" sz="1600" dirty="0"/>
                        <a:t> association </a:t>
                      </a:r>
                      <a:r>
                        <a:rPr lang="en-US" sz="1600" dirty="0" err="1"/>
                        <a:t>là</a:t>
                      </a:r>
                      <a:r>
                        <a:rPr lang="en-US" sz="1600" dirty="0"/>
                        <a:t> </a:t>
                      </a:r>
                      <a:r>
                        <a:rPr lang="en-US" sz="1600" dirty="0" err="1"/>
                        <a:t>có</a:t>
                      </a:r>
                      <a:r>
                        <a:rPr lang="en-US" sz="1600" dirty="0"/>
                        <a:t> h</a:t>
                      </a:r>
                      <a:r>
                        <a:rPr lang="vi-VN" sz="1600" dirty="0"/>
                        <a:t>ư</a:t>
                      </a:r>
                      <a:r>
                        <a:rPr lang="en-US" sz="1600"/>
                        <a:t>ớng</a:t>
                      </a:r>
                      <a:endParaRPr lang="en-US" sz="1600" dirty="0"/>
                    </a:p>
                  </a:txBody>
                  <a:tcPr/>
                </a:tc>
                <a:extLst>
                  <a:ext uri="{0D108BD9-81ED-4DB2-BD59-A6C34878D82A}">
                    <a16:rowId xmlns:a16="http://schemas.microsoft.com/office/drawing/2014/main" val="2677009636"/>
                  </a:ext>
                </a:extLst>
              </a:tr>
              <a:tr h="477911">
                <a:tc>
                  <a:txBody>
                    <a:bodyPr/>
                    <a:lstStyle/>
                    <a:p>
                      <a:r>
                        <a:rPr lang="en-US" sz="1600" dirty="0" err="1"/>
                        <a:t>Kế</a:t>
                      </a:r>
                      <a:r>
                        <a:rPr lang="en-US" sz="1600" dirty="0"/>
                        <a:t> </a:t>
                      </a:r>
                      <a:r>
                        <a:rPr lang="en-US" sz="1600" dirty="0" err="1"/>
                        <a:t>thừa</a:t>
                      </a:r>
                      <a:r>
                        <a:rPr lang="en-US" sz="1600" dirty="0"/>
                        <a:t> (Generalization)</a:t>
                      </a:r>
                    </a:p>
                  </a:txBody>
                  <a:tcPr/>
                </a:tc>
                <a:tc>
                  <a:txBody>
                    <a:bodyPr/>
                    <a:lstStyle/>
                    <a:p>
                      <a:endParaRPr lang="en-US" sz="1600" dirty="0"/>
                    </a:p>
                  </a:txBody>
                  <a:tcPr/>
                </a:tc>
                <a:extLst>
                  <a:ext uri="{0D108BD9-81ED-4DB2-BD59-A6C34878D82A}">
                    <a16:rowId xmlns:a16="http://schemas.microsoft.com/office/drawing/2014/main" val="2940440084"/>
                  </a:ext>
                </a:extLst>
              </a:tr>
              <a:tr h="477911">
                <a:tc>
                  <a:txBody>
                    <a:bodyPr/>
                    <a:lstStyle/>
                    <a:p>
                      <a:r>
                        <a:rPr lang="en-US" sz="1600" dirty="0"/>
                        <a:t>Bao </a:t>
                      </a:r>
                      <a:r>
                        <a:rPr lang="en-US" sz="1600" dirty="0" err="1"/>
                        <a:t>gồm</a:t>
                      </a:r>
                      <a:r>
                        <a:rPr lang="en-US" sz="1600" dirty="0"/>
                        <a:t> (Include)</a:t>
                      </a:r>
                    </a:p>
                  </a:txBody>
                  <a:tcPr/>
                </a:tc>
                <a:tc>
                  <a:txBody>
                    <a:bodyPr/>
                    <a:lstStyle/>
                    <a:p>
                      <a:endParaRPr lang="en-US" sz="1600" dirty="0"/>
                    </a:p>
                  </a:txBody>
                  <a:tcPr/>
                </a:tc>
                <a:extLst>
                  <a:ext uri="{0D108BD9-81ED-4DB2-BD59-A6C34878D82A}">
                    <a16:rowId xmlns:a16="http://schemas.microsoft.com/office/drawing/2014/main" val="1395129798"/>
                  </a:ext>
                </a:extLst>
              </a:tr>
              <a:tr h="477911">
                <a:tc>
                  <a:txBody>
                    <a:bodyPr/>
                    <a:lstStyle/>
                    <a:p>
                      <a:r>
                        <a:rPr lang="en-US" sz="1600" dirty="0" err="1"/>
                        <a:t>Mở</a:t>
                      </a:r>
                      <a:r>
                        <a:rPr lang="en-US" sz="1600" dirty="0"/>
                        <a:t> </a:t>
                      </a:r>
                      <a:r>
                        <a:rPr lang="en-US" sz="1600" dirty="0" err="1"/>
                        <a:t>rộng</a:t>
                      </a:r>
                      <a:r>
                        <a:rPr lang="en-US" sz="1600" dirty="0"/>
                        <a:t> (Extend)</a:t>
                      </a:r>
                    </a:p>
                  </a:txBody>
                  <a:tcPr/>
                </a:tc>
                <a:tc>
                  <a:txBody>
                    <a:bodyPr/>
                    <a:lstStyle/>
                    <a:p>
                      <a:endParaRPr lang="en-US" sz="1600" dirty="0"/>
                    </a:p>
                  </a:txBody>
                  <a:tcPr/>
                </a:tc>
                <a:extLst>
                  <a:ext uri="{0D108BD9-81ED-4DB2-BD59-A6C34878D82A}">
                    <a16:rowId xmlns:a16="http://schemas.microsoft.com/office/drawing/2014/main" val="3413170915"/>
                  </a:ext>
                </a:extLst>
              </a:tr>
            </a:tbl>
          </a:graphicData>
        </a:graphic>
      </p:graphicFrame>
    </p:spTree>
    <p:extLst>
      <p:ext uri="{BB962C8B-B14F-4D97-AF65-F5344CB8AC3E}">
        <p14:creationId xmlns:p14="http://schemas.microsoft.com/office/powerpoint/2010/main" val="992670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0EACF-5B41-4EAC-B109-4A0E229C72B9}"/>
              </a:ext>
            </a:extLst>
          </p:cNvPr>
          <p:cNvSpPr>
            <a:spLocks noGrp="1"/>
          </p:cNvSpPr>
          <p:nvPr>
            <p:ph type="title"/>
          </p:nvPr>
        </p:nvSpPr>
        <p:spPr/>
        <p:txBody>
          <a:bodyPr/>
          <a:lstStyle/>
          <a:p>
            <a:r>
              <a:rPr lang="en-US" dirty="0" err="1"/>
              <a:t>Nội</a:t>
            </a:r>
            <a:r>
              <a:rPr lang="en-US" dirty="0"/>
              <a:t> dung</a:t>
            </a:r>
          </a:p>
        </p:txBody>
      </p:sp>
      <p:sp>
        <p:nvSpPr>
          <p:cNvPr id="5" name="Google Shape;160;p3">
            <a:extLst>
              <a:ext uri="{FF2B5EF4-FFF2-40B4-BE49-F238E27FC236}">
                <a16:creationId xmlns:a16="http://schemas.microsoft.com/office/drawing/2014/main" id="{8A27A72E-21CB-41E5-9508-4ED75CFB27B1}"/>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tx1"/>
                </a:solidFill>
              </a:rPr>
              <a:t>Các</a:t>
            </a:r>
            <a:r>
              <a:rPr lang="en-US" sz="1800" b="1" dirty="0">
                <a:solidFill>
                  <a:schemeClr val="tx1"/>
                </a:solidFill>
              </a:rPr>
              <a:t> b</a:t>
            </a:r>
            <a:r>
              <a:rPr lang="vi-VN" sz="1800" b="1" dirty="0">
                <a:solidFill>
                  <a:schemeClr val="tx1"/>
                </a:solidFill>
              </a:rPr>
              <a:t>ư</a:t>
            </a:r>
            <a:r>
              <a:rPr lang="en-US" sz="1800" b="1" dirty="0" err="1">
                <a:solidFill>
                  <a:schemeClr val="tx1"/>
                </a:solidFill>
              </a:rPr>
              <a:t>ớc</a:t>
            </a:r>
            <a:r>
              <a:rPr lang="en-US" sz="1800" b="1" dirty="0">
                <a:solidFill>
                  <a:schemeClr val="tx1"/>
                </a:solidFill>
              </a:rPr>
              <a:t> </a:t>
            </a:r>
            <a:r>
              <a:rPr lang="en-US" sz="1800" b="1" dirty="0" err="1">
                <a:solidFill>
                  <a:schemeClr val="tx1"/>
                </a:solidFill>
              </a:rPr>
              <a:t>xây</a:t>
            </a:r>
            <a:r>
              <a:rPr lang="en-US" sz="1800" b="1" dirty="0">
                <a:solidFill>
                  <a:schemeClr val="tx1"/>
                </a:solidFill>
              </a:rPr>
              <a:t> </a:t>
            </a:r>
            <a:r>
              <a:rPr lang="en-US" sz="1800" b="1" dirty="0" err="1">
                <a:solidFill>
                  <a:schemeClr val="tx1"/>
                </a:solidFill>
              </a:rPr>
              <a:t>dựng</a:t>
            </a:r>
            <a:r>
              <a:rPr lang="en-US" sz="1800" b="1" dirty="0">
                <a:solidFill>
                  <a:schemeClr val="tx1"/>
                </a:solidFill>
              </a:rPr>
              <a:t> </a:t>
            </a:r>
            <a:r>
              <a:rPr lang="en-US" sz="1800" b="1" dirty="0" err="1">
                <a:solidFill>
                  <a:schemeClr val="tx1"/>
                </a:solidFill>
              </a:rPr>
              <a:t>biểu</a:t>
            </a:r>
            <a:r>
              <a:rPr lang="en-US" sz="1800" b="1" dirty="0">
                <a:solidFill>
                  <a:schemeClr val="tx1"/>
                </a:solidFill>
              </a:rPr>
              <a:t> </a:t>
            </a:r>
            <a:r>
              <a:rPr lang="en-US" sz="1800" b="1" dirty="0" err="1">
                <a:solidFill>
                  <a:schemeClr val="tx1"/>
                </a:solidFill>
              </a:rPr>
              <a:t>đồ</a:t>
            </a:r>
            <a:r>
              <a:rPr lang="en-US" sz="1800" b="1" dirty="0">
                <a:solidFill>
                  <a:schemeClr val="tx1"/>
                </a:solidFill>
              </a:rPr>
              <a:t> ca </a:t>
            </a:r>
            <a:r>
              <a:rPr lang="en-US" sz="1800" b="1" dirty="0" err="1">
                <a:solidFill>
                  <a:schemeClr val="tx1"/>
                </a:solidFill>
              </a:rPr>
              <a:t>sử</a:t>
            </a:r>
            <a:r>
              <a:rPr lang="en-US" sz="1800" b="1" dirty="0">
                <a:solidFill>
                  <a:schemeClr val="tx1"/>
                </a:solidFill>
              </a:rPr>
              <a:t> </a:t>
            </a:r>
            <a:r>
              <a:rPr lang="en-US" sz="1800" b="1" dirty="0" err="1">
                <a:solidFill>
                  <a:schemeClr val="tx1"/>
                </a:solidFill>
              </a:rPr>
              <a:t>dụng</a:t>
            </a:r>
            <a:endParaRPr dirty="0">
              <a:solidFill>
                <a:schemeClr val="tx1"/>
              </a:solidFill>
            </a:endParaRPr>
          </a:p>
        </p:txBody>
      </p:sp>
      <p:sp>
        <p:nvSpPr>
          <p:cNvPr id="6" name="Google Shape;161;p3">
            <a:extLst>
              <a:ext uri="{FF2B5EF4-FFF2-40B4-BE49-F238E27FC236}">
                <a16:creationId xmlns:a16="http://schemas.microsoft.com/office/drawing/2014/main" id="{6A442AFE-A857-4B15-AD91-CE89C9E14C0F}"/>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Các</a:t>
            </a:r>
            <a:r>
              <a:rPr lang="en-US" sz="1800" b="1" dirty="0">
                <a:solidFill>
                  <a:schemeClr val="bg1">
                    <a:lumMod val="75000"/>
                  </a:schemeClr>
                </a:solidFill>
              </a:rPr>
              <a:t> </a:t>
            </a:r>
            <a:r>
              <a:rPr lang="en-US" sz="1800" b="1" dirty="0" err="1">
                <a:solidFill>
                  <a:schemeClr val="bg1">
                    <a:lumMod val="75000"/>
                  </a:schemeClr>
                </a:solidFill>
              </a:rPr>
              <a:t>ký</a:t>
            </a:r>
            <a:r>
              <a:rPr lang="en-US" sz="1800" b="1" dirty="0">
                <a:solidFill>
                  <a:schemeClr val="bg1">
                    <a:lumMod val="75000"/>
                  </a:schemeClr>
                </a:solidFill>
              </a:rPr>
              <a:t> </a:t>
            </a:r>
            <a:r>
              <a:rPr lang="en-US" sz="1800" b="1" dirty="0" err="1">
                <a:solidFill>
                  <a:schemeClr val="bg1">
                    <a:lumMod val="75000"/>
                  </a:schemeClr>
                </a:solidFill>
              </a:rPr>
              <a:t>pháp</a:t>
            </a:r>
            <a:r>
              <a:rPr lang="en-US" sz="1800" b="1" dirty="0">
                <a:solidFill>
                  <a:schemeClr val="bg1">
                    <a:lumMod val="75000"/>
                  </a:schemeClr>
                </a:solidFill>
              </a:rPr>
              <a:t> </a:t>
            </a:r>
            <a:r>
              <a:rPr lang="en-US" sz="1800" b="1" dirty="0" err="1">
                <a:solidFill>
                  <a:schemeClr val="bg1">
                    <a:lumMod val="75000"/>
                  </a:schemeClr>
                </a:solidFill>
              </a:rPr>
              <a:t>của</a:t>
            </a:r>
            <a:r>
              <a:rPr lang="en-US" sz="1800" b="1" dirty="0">
                <a:solidFill>
                  <a:schemeClr val="bg1">
                    <a:lumMod val="75000"/>
                  </a:schemeClr>
                </a:solidFill>
              </a:rPr>
              <a:t> </a:t>
            </a:r>
            <a:r>
              <a:rPr lang="en-US" sz="1800" b="1" dirty="0" err="1">
                <a:solidFill>
                  <a:schemeClr val="bg1">
                    <a:lumMod val="75000"/>
                  </a:schemeClr>
                </a:solidFill>
              </a:rPr>
              <a:t>biểu</a:t>
            </a:r>
            <a:r>
              <a:rPr lang="en-US" sz="1800" b="1" dirty="0">
                <a:solidFill>
                  <a:schemeClr val="bg1">
                    <a:lumMod val="75000"/>
                  </a:schemeClr>
                </a:solidFill>
              </a:rPr>
              <a:t> </a:t>
            </a:r>
            <a:r>
              <a:rPr lang="en-US" sz="1800" b="1" dirty="0" err="1">
                <a:solidFill>
                  <a:schemeClr val="bg1">
                    <a:lumMod val="75000"/>
                  </a:schemeClr>
                </a:solidFill>
              </a:rPr>
              <a:t>đồ</a:t>
            </a:r>
            <a:r>
              <a:rPr lang="en-US" sz="1800" b="1" dirty="0">
                <a:solidFill>
                  <a:schemeClr val="bg1">
                    <a:lumMod val="75000"/>
                  </a:schemeClr>
                </a:solidFill>
              </a:rPr>
              <a:t> ca </a:t>
            </a:r>
            <a:r>
              <a:rPr lang="en-US" sz="1800" b="1" dirty="0" err="1">
                <a:solidFill>
                  <a:schemeClr val="bg1">
                    <a:lumMod val="75000"/>
                  </a:schemeClr>
                </a:solidFill>
              </a:rPr>
              <a:t>sử</a:t>
            </a:r>
            <a:r>
              <a:rPr lang="en-US" sz="1800" b="1" dirty="0">
                <a:solidFill>
                  <a:schemeClr val="bg1">
                    <a:lumMod val="75000"/>
                  </a:schemeClr>
                </a:solidFill>
              </a:rPr>
              <a:t> </a:t>
            </a:r>
            <a:r>
              <a:rPr lang="en-US" sz="1800" b="1" dirty="0" err="1">
                <a:solidFill>
                  <a:schemeClr val="bg1">
                    <a:lumMod val="75000"/>
                  </a:schemeClr>
                </a:solidFill>
              </a:rPr>
              <a:t>dụng</a:t>
            </a:r>
            <a:endParaRPr dirty="0">
              <a:solidFill>
                <a:schemeClr val="bg1">
                  <a:lumMod val="75000"/>
                </a:schemeClr>
              </a:solidFill>
            </a:endParaRPr>
          </a:p>
        </p:txBody>
      </p:sp>
      <p:sp>
        <p:nvSpPr>
          <p:cNvPr id="7" name="Google Shape;162;p3">
            <a:extLst>
              <a:ext uri="{FF2B5EF4-FFF2-40B4-BE49-F238E27FC236}">
                <a16:creationId xmlns:a16="http://schemas.microsoft.com/office/drawing/2014/main" id="{D08B6B76-09DF-417A-A11D-3AF5C0058E1E}"/>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Khái</a:t>
            </a:r>
            <a:r>
              <a:rPr lang="en-US" sz="1800" b="1" dirty="0">
                <a:solidFill>
                  <a:schemeClr val="bg1">
                    <a:lumMod val="75000"/>
                  </a:schemeClr>
                </a:solidFill>
              </a:rPr>
              <a:t> </a:t>
            </a:r>
            <a:r>
              <a:rPr lang="en-US" sz="1800" b="1" dirty="0" err="1">
                <a:solidFill>
                  <a:schemeClr val="bg1">
                    <a:lumMod val="75000"/>
                  </a:schemeClr>
                </a:solidFill>
              </a:rPr>
              <a:t>niệm</a:t>
            </a:r>
            <a:endParaRPr dirty="0">
              <a:solidFill>
                <a:schemeClr val="bg1">
                  <a:lumMod val="75000"/>
                </a:schemeClr>
              </a:solidFill>
            </a:endParaRPr>
          </a:p>
        </p:txBody>
      </p:sp>
      <p:grpSp>
        <p:nvGrpSpPr>
          <p:cNvPr id="8" name="Google Shape;163;p3">
            <a:extLst>
              <a:ext uri="{FF2B5EF4-FFF2-40B4-BE49-F238E27FC236}">
                <a16:creationId xmlns:a16="http://schemas.microsoft.com/office/drawing/2014/main" id="{3AF95ED6-E057-494C-BAF9-BA4A987EA999}"/>
              </a:ext>
            </a:extLst>
          </p:cNvPr>
          <p:cNvGrpSpPr/>
          <p:nvPr/>
        </p:nvGrpSpPr>
        <p:grpSpPr>
          <a:xfrm>
            <a:off x="1472079" y="1154995"/>
            <a:ext cx="381000" cy="381000"/>
            <a:chOff x="2078" y="1680"/>
            <a:chExt cx="1615" cy="1615"/>
          </a:xfrm>
        </p:grpSpPr>
        <p:sp>
          <p:nvSpPr>
            <p:cNvPr id="9" name="Google Shape;164;p3">
              <a:extLst>
                <a:ext uri="{FF2B5EF4-FFF2-40B4-BE49-F238E27FC236}">
                  <a16:creationId xmlns:a16="http://schemas.microsoft.com/office/drawing/2014/main" id="{DB95E9E9-E075-400D-ADD9-9E13FF17874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65;p3">
              <a:extLst>
                <a:ext uri="{FF2B5EF4-FFF2-40B4-BE49-F238E27FC236}">
                  <a16:creationId xmlns:a16="http://schemas.microsoft.com/office/drawing/2014/main" id="{49F78CF2-B0AA-43A1-8CA0-A014D7E0144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6;p3">
              <a:extLst>
                <a:ext uri="{FF2B5EF4-FFF2-40B4-BE49-F238E27FC236}">
                  <a16:creationId xmlns:a16="http://schemas.microsoft.com/office/drawing/2014/main" id="{869802C9-C440-4D81-8DCF-E05E2A05B165}"/>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67;p3">
              <a:extLst>
                <a:ext uri="{FF2B5EF4-FFF2-40B4-BE49-F238E27FC236}">
                  <a16:creationId xmlns:a16="http://schemas.microsoft.com/office/drawing/2014/main" id="{AE283430-AED0-41CD-8530-A35C59B958F4}"/>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8;p3">
              <a:extLst>
                <a:ext uri="{FF2B5EF4-FFF2-40B4-BE49-F238E27FC236}">
                  <a16:creationId xmlns:a16="http://schemas.microsoft.com/office/drawing/2014/main" id="{73218BA6-1E20-4737-A20E-14D1A03BE45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69;p3">
              <a:extLst>
                <a:ext uri="{FF2B5EF4-FFF2-40B4-BE49-F238E27FC236}">
                  <a16:creationId xmlns:a16="http://schemas.microsoft.com/office/drawing/2014/main" id="{8FB95EB2-9389-439C-B647-D222D273FECC}"/>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5" name="Google Shape;170;p3">
            <a:extLst>
              <a:ext uri="{FF2B5EF4-FFF2-40B4-BE49-F238E27FC236}">
                <a16:creationId xmlns:a16="http://schemas.microsoft.com/office/drawing/2014/main" id="{026C221F-8E70-4C6D-931E-50EB29F5CAE3}"/>
              </a:ext>
            </a:extLst>
          </p:cNvPr>
          <p:cNvGrpSpPr/>
          <p:nvPr/>
        </p:nvGrpSpPr>
        <p:grpSpPr>
          <a:xfrm>
            <a:off x="2344698" y="2467986"/>
            <a:ext cx="381000" cy="381000"/>
            <a:chOff x="2078" y="1680"/>
            <a:chExt cx="1615" cy="1615"/>
          </a:xfrm>
        </p:grpSpPr>
        <p:sp>
          <p:nvSpPr>
            <p:cNvPr id="16" name="Google Shape;171;p3">
              <a:extLst>
                <a:ext uri="{FF2B5EF4-FFF2-40B4-BE49-F238E27FC236}">
                  <a16:creationId xmlns:a16="http://schemas.microsoft.com/office/drawing/2014/main" id="{EA12685C-0535-4C21-9B77-13487D252F8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2;p3">
              <a:extLst>
                <a:ext uri="{FF2B5EF4-FFF2-40B4-BE49-F238E27FC236}">
                  <a16:creationId xmlns:a16="http://schemas.microsoft.com/office/drawing/2014/main" id="{D0528977-706F-477D-B1A7-4D73D35C6EFE}"/>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73;p3">
              <a:extLst>
                <a:ext uri="{FF2B5EF4-FFF2-40B4-BE49-F238E27FC236}">
                  <a16:creationId xmlns:a16="http://schemas.microsoft.com/office/drawing/2014/main" id="{46C2E202-AC04-4CB0-AB26-B9EC976F2C80}"/>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74;p3">
              <a:extLst>
                <a:ext uri="{FF2B5EF4-FFF2-40B4-BE49-F238E27FC236}">
                  <a16:creationId xmlns:a16="http://schemas.microsoft.com/office/drawing/2014/main" id="{C5B7D7A3-5BC2-46CC-ADC5-50B2B858EB85}"/>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75;p3">
              <a:extLst>
                <a:ext uri="{FF2B5EF4-FFF2-40B4-BE49-F238E27FC236}">
                  <a16:creationId xmlns:a16="http://schemas.microsoft.com/office/drawing/2014/main" id="{B5F75C77-FD66-40CD-9962-9671674FFAC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176;p3">
              <a:extLst>
                <a:ext uri="{FF2B5EF4-FFF2-40B4-BE49-F238E27FC236}">
                  <a16:creationId xmlns:a16="http://schemas.microsoft.com/office/drawing/2014/main" id="{1FF3FAE7-EE1D-43A2-9D53-031478C9C0E9}"/>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2" name="Google Shape;177;p3">
            <a:extLst>
              <a:ext uri="{FF2B5EF4-FFF2-40B4-BE49-F238E27FC236}">
                <a16:creationId xmlns:a16="http://schemas.microsoft.com/office/drawing/2014/main" id="{84AC31BD-94DA-4135-8997-406B1A8768EB}"/>
              </a:ext>
            </a:extLst>
          </p:cNvPr>
          <p:cNvGrpSpPr/>
          <p:nvPr/>
        </p:nvGrpSpPr>
        <p:grpSpPr>
          <a:xfrm>
            <a:off x="2448345" y="4018486"/>
            <a:ext cx="381000" cy="381000"/>
            <a:chOff x="2078" y="1680"/>
            <a:chExt cx="1615" cy="1615"/>
          </a:xfrm>
        </p:grpSpPr>
        <p:sp>
          <p:nvSpPr>
            <p:cNvPr id="23" name="Google Shape;178;p3">
              <a:extLst>
                <a:ext uri="{FF2B5EF4-FFF2-40B4-BE49-F238E27FC236}">
                  <a16:creationId xmlns:a16="http://schemas.microsoft.com/office/drawing/2014/main" id="{254A14FF-43D7-422E-A352-C65E7FB17B56}"/>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79;p3">
              <a:extLst>
                <a:ext uri="{FF2B5EF4-FFF2-40B4-BE49-F238E27FC236}">
                  <a16:creationId xmlns:a16="http://schemas.microsoft.com/office/drawing/2014/main" id="{6D5215C4-D188-46DB-A524-2BBEB1E74D67}"/>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180;p3">
              <a:extLst>
                <a:ext uri="{FF2B5EF4-FFF2-40B4-BE49-F238E27FC236}">
                  <a16:creationId xmlns:a16="http://schemas.microsoft.com/office/drawing/2014/main" id="{66E66CBF-C36E-4559-B774-38FFFC0B750F}"/>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181;p3">
              <a:extLst>
                <a:ext uri="{FF2B5EF4-FFF2-40B4-BE49-F238E27FC236}">
                  <a16:creationId xmlns:a16="http://schemas.microsoft.com/office/drawing/2014/main" id="{88A5F05E-B239-49BA-A4F3-1136CDA69D44}"/>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182;p3">
              <a:extLst>
                <a:ext uri="{FF2B5EF4-FFF2-40B4-BE49-F238E27FC236}">
                  <a16:creationId xmlns:a16="http://schemas.microsoft.com/office/drawing/2014/main" id="{69406EFD-AED6-4778-B91E-A9E7D844DDF8}"/>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183;p3">
              <a:extLst>
                <a:ext uri="{FF2B5EF4-FFF2-40B4-BE49-F238E27FC236}">
                  <a16:creationId xmlns:a16="http://schemas.microsoft.com/office/drawing/2014/main" id="{9BBDC2A1-EF58-4B00-80AF-689CB635CCB1}"/>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9" name="Google Shape;199;p3">
            <a:extLst>
              <a:ext uri="{FF2B5EF4-FFF2-40B4-BE49-F238E27FC236}">
                <a16:creationId xmlns:a16="http://schemas.microsoft.com/office/drawing/2014/main" id="{FC3D87FF-5281-4ECD-BE9E-3D87E89DC773}"/>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200;p3">
            <a:extLst>
              <a:ext uri="{FF2B5EF4-FFF2-40B4-BE49-F238E27FC236}">
                <a16:creationId xmlns:a16="http://schemas.microsoft.com/office/drawing/2014/main" id="{F4063545-6FCD-4437-BD07-C85F54566E52}"/>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 name="Google Shape;202;p3">
            <a:extLst>
              <a:ext uri="{FF2B5EF4-FFF2-40B4-BE49-F238E27FC236}">
                <a16:creationId xmlns:a16="http://schemas.microsoft.com/office/drawing/2014/main" id="{4CE7BF19-21C2-4342-AB4F-244641422EA7}"/>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32" name="Google Shape;203;p3">
            <a:extLst>
              <a:ext uri="{FF2B5EF4-FFF2-40B4-BE49-F238E27FC236}">
                <a16:creationId xmlns:a16="http://schemas.microsoft.com/office/drawing/2014/main" id="{D0CFE224-CABA-49AD-BB4F-B6A4F4347AE8}"/>
              </a:ext>
            </a:extLst>
          </p:cNvPr>
          <p:cNvGrpSpPr/>
          <p:nvPr/>
        </p:nvGrpSpPr>
        <p:grpSpPr>
          <a:xfrm>
            <a:off x="1740657" y="5456586"/>
            <a:ext cx="381000" cy="381000"/>
            <a:chOff x="2078" y="1680"/>
            <a:chExt cx="1615" cy="1615"/>
          </a:xfrm>
        </p:grpSpPr>
        <p:sp>
          <p:nvSpPr>
            <p:cNvPr id="33" name="Google Shape;204;p3">
              <a:extLst>
                <a:ext uri="{FF2B5EF4-FFF2-40B4-BE49-F238E27FC236}">
                  <a16:creationId xmlns:a16="http://schemas.microsoft.com/office/drawing/2014/main" id="{ADA77C57-B344-43CC-9E82-257EA570719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205;p3">
              <a:extLst>
                <a:ext uri="{FF2B5EF4-FFF2-40B4-BE49-F238E27FC236}">
                  <a16:creationId xmlns:a16="http://schemas.microsoft.com/office/drawing/2014/main" id="{FD4FC7CC-69D9-4410-B9C4-AB4335D04A65}"/>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206;p3">
              <a:extLst>
                <a:ext uri="{FF2B5EF4-FFF2-40B4-BE49-F238E27FC236}">
                  <a16:creationId xmlns:a16="http://schemas.microsoft.com/office/drawing/2014/main" id="{9AEA99E7-8B39-4104-B7C3-5CCC6B5F9EB8}"/>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207;p3">
              <a:extLst>
                <a:ext uri="{FF2B5EF4-FFF2-40B4-BE49-F238E27FC236}">
                  <a16:creationId xmlns:a16="http://schemas.microsoft.com/office/drawing/2014/main" id="{7414FFEC-C057-4B16-966C-A05FF1F93B7A}"/>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208;p3">
              <a:extLst>
                <a:ext uri="{FF2B5EF4-FFF2-40B4-BE49-F238E27FC236}">
                  <a16:creationId xmlns:a16="http://schemas.microsoft.com/office/drawing/2014/main" id="{DC2A015A-C3CD-4B80-81E4-232189F525AB}"/>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 name="Google Shape;209;p3">
              <a:extLst>
                <a:ext uri="{FF2B5EF4-FFF2-40B4-BE49-F238E27FC236}">
                  <a16:creationId xmlns:a16="http://schemas.microsoft.com/office/drawing/2014/main" id="{36F55875-6EDF-41F7-8F76-01E3A9490B33}"/>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40174598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981E3-C5D5-4789-BFD0-B96ED31C3361}"/>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04E19840-75A0-4F77-8941-BED6C7332C8E}"/>
              </a:ext>
            </a:extLst>
          </p:cNvPr>
          <p:cNvSpPr>
            <a:spLocks noGrp="1"/>
          </p:cNvSpPr>
          <p:nvPr>
            <p:ph type="body" idx="1"/>
          </p:nvPr>
        </p:nvSpPr>
        <p:spPr/>
        <p:txBody>
          <a:bodyPr/>
          <a:lstStyle/>
          <a:p>
            <a:pPr>
              <a:buFontTx/>
              <a:buChar char="-"/>
            </a:pPr>
            <a:r>
              <a:rPr lang="en-US" b="1" dirty="0"/>
              <a:t>B</a:t>
            </a:r>
            <a:r>
              <a:rPr lang="vi-VN" b="1" dirty="0"/>
              <a:t>ư</a:t>
            </a:r>
            <a:r>
              <a:rPr lang="en-US" b="1" dirty="0" err="1"/>
              <a:t>ớc</a:t>
            </a:r>
            <a:r>
              <a:rPr lang="en-US" b="1" dirty="0"/>
              <a:t> 1: </a:t>
            </a:r>
            <a:r>
              <a:rPr lang="en-US" b="1" dirty="0" err="1"/>
              <a:t>Tìm</a:t>
            </a:r>
            <a:r>
              <a:rPr lang="en-US" b="1" dirty="0"/>
              <a:t> </a:t>
            </a:r>
            <a:r>
              <a:rPr lang="en-US" b="1" dirty="0" err="1"/>
              <a:t>tác</a:t>
            </a:r>
            <a:r>
              <a:rPr lang="en-US" b="1" dirty="0"/>
              <a:t> </a:t>
            </a:r>
            <a:r>
              <a:rPr lang="en-US" b="1" dirty="0" err="1"/>
              <a:t>nhân</a:t>
            </a:r>
            <a:r>
              <a:rPr lang="en-US" b="1" dirty="0"/>
              <a:t> </a:t>
            </a:r>
          </a:p>
          <a:p>
            <a:pPr marL="114300" indent="0">
              <a:buNone/>
            </a:pPr>
            <a:r>
              <a:rPr lang="en-US" dirty="0"/>
              <a:t>	</a:t>
            </a:r>
            <a:r>
              <a:rPr lang="en-US" dirty="0" err="1"/>
              <a:t>Trả</a:t>
            </a:r>
            <a:r>
              <a:rPr lang="en-US" dirty="0"/>
              <a:t> </a:t>
            </a:r>
            <a:r>
              <a:rPr lang="en-US" dirty="0" err="1"/>
              <a:t>lời</a:t>
            </a:r>
            <a:r>
              <a:rPr lang="en-US" dirty="0"/>
              <a:t> </a:t>
            </a:r>
            <a:r>
              <a:rPr lang="en-US" dirty="0" err="1"/>
              <a:t>câu</a:t>
            </a:r>
            <a:r>
              <a:rPr lang="en-US" dirty="0"/>
              <a:t> </a:t>
            </a:r>
            <a:r>
              <a:rPr lang="en-US" dirty="0" err="1"/>
              <a:t>hỏi</a:t>
            </a:r>
            <a:r>
              <a:rPr lang="en-US" dirty="0"/>
              <a:t> “Ai?”, </a:t>
            </a:r>
            <a:r>
              <a:rPr lang="vi-VN" dirty="0"/>
              <a:t>ngoài ra xác định rõ hệ thống nào khác bên ngoài cần tương tác với hệ thống</a:t>
            </a:r>
            <a:endParaRPr lang="en-US" dirty="0"/>
          </a:p>
          <a:p>
            <a:pPr marL="114300" indent="0">
              <a:buNone/>
            </a:pPr>
            <a:endParaRPr lang="en-US" dirty="0"/>
          </a:p>
          <a:p>
            <a:pPr>
              <a:buFontTx/>
              <a:buChar char="-"/>
            </a:pPr>
            <a:r>
              <a:rPr lang="en-US" b="1" dirty="0"/>
              <a:t>B</a:t>
            </a:r>
            <a:r>
              <a:rPr lang="vi-VN" b="1" dirty="0"/>
              <a:t>ư</a:t>
            </a:r>
            <a:r>
              <a:rPr lang="en-US" b="1" dirty="0" err="1"/>
              <a:t>ớc</a:t>
            </a:r>
            <a:r>
              <a:rPr lang="en-US" b="1" dirty="0"/>
              <a:t> 2: </a:t>
            </a:r>
            <a:r>
              <a:rPr lang="vi-VN" b="1" dirty="0"/>
              <a:t>Tìm ca sử dụng</a:t>
            </a:r>
            <a:endParaRPr lang="en-US" b="1" dirty="0"/>
          </a:p>
          <a:p>
            <a:pPr marL="114300" indent="0">
              <a:buNone/>
            </a:pPr>
            <a:r>
              <a:rPr lang="en-US" dirty="0"/>
              <a:t>	H</a:t>
            </a:r>
            <a:r>
              <a:rPr lang="vi-VN" dirty="0"/>
              <a:t>ành động của tác nhân, hành động của hệ thống, các hành động bên ngoài, các sự kiện có thể được gây ra</a:t>
            </a:r>
            <a:endParaRPr lang="en-US" dirty="0"/>
          </a:p>
        </p:txBody>
      </p:sp>
    </p:spTree>
    <p:extLst>
      <p:ext uri="{BB962C8B-B14F-4D97-AF65-F5344CB8AC3E}">
        <p14:creationId xmlns:p14="http://schemas.microsoft.com/office/powerpoint/2010/main" val="14813042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F162-21A5-4A7E-BEA1-6FC982984606}"/>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18D3A6EF-1462-4B1D-975B-CB4318CBCFAB}"/>
              </a:ext>
            </a:extLst>
          </p:cNvPr>
          <p:cNvSpPr>
            <a:spLocks noGrp="1"/>
          </p:cNvSpPr>
          <p:nvPr>
            <p:ph type="body" idx="1"/>
          </p:nvPr>
        </p:nvSpPr>
        <p:spPr/>
        <p:txBody>
          <a:bodyPr/>
          <a:lstStyle/>
          <a:p>
            <a:pPr>
              <a:buFontTx/>
              <a:buChar char="-"/>
            </a:pPr>
            <a:r>
              <a:rPr lang="en-US" b="1" dirty="0"/>
              <a:t>B</a:t>
            </a:r>
            <a:r>
              <a:rPr lang="vi-VN" b="1" dirty="0"/>
              <a:t>ư</a:t>
            </a:r>
            <a:r>
              <a:rPr lang="en-US" b="1" dirty="0" err="1"/>
              <a:t>ớc</a:t>
            </a:r>
            <a:r>
              <a:rPr lang="en-US" b="1" dirty="0"/>
              <a:t> 3: </a:t>
            </a:r>
            <a:r>
              <a:rPr lang="en-US" b="1" dirty="0" err="1"/>
              <a:t>Cấu</a:t>
            </a:r>
            <a:r>
              <a:rPr lang="en-US" b="1" dirty="0"/>
              <a:t> </a:t>
            </a:r>
            <a:r>
              <a:rPr lang="en-US" b="1" dirty="0" err="1"/>
              <a:t>trúc</a:t>
            </a:r>
            <a:r>
              <a:rPr lang="en-US" b="1" dirty="0"/>
              <a:t> </a:t>
            </a:r>
            <a:r>
              <a:rPr lang="en-US" b="1" dirty="0" err="1"/>
              <a:t>hóa</a:t>
            </a:r>
            <a:r>
              <a:rPr lang="en-US" b="1" dirty="0"/>
              <a:t> </a:t>
            </a:r>
            <a:r>
              <a:rPr lang="en-US" b="1" dirty="0" err="1"/>
              <a:t>biểu</a:t>
            </a:r>
            <a:r>
              <a:rPr lang="en-US" b="1" dirty="0"/>
              <a:t> </a:t>
            </a:r>
            <a:r>
              <a:rPr lang="en-US" b="1" dirty="0" err="1"/>
              <a:t>đồ</a:t>
            </a:r>
            <a:r>
              <a:rPr lang="en-US" b="1" dirty="0"/>
              <a:t> </a:t>
            </a:r>
            <a:r>
              <a:rPr lang="en-US" b="1" dirty="0" err="1"/>
              <a:t>bằng</a:t>
            </a:r>
            <a:r>
              <a:rPr lang="en-US" b="1" dirty="0"/>
              <a:t> </a:t>
            </a:r>
            <a:r>
              <a:rPr lang="en-US" b="1" dirty="0" err="1"/>
              <a:t>mối</a:t>
            </a:r>
            <a:r>
              <a:rPr lang="en-US" b="1" dirty="0"/>
              <a:t> </a:t>
            </a:r>
            <a:r>
              <a:rPr lang="en-US" b="1" dirty="0" err="1"/>
              <a:t>quan</a:t>
            </a:r>
            <a:r>
              <a:rPr lang="en-US" b="1" dirty="0"/>
              <a:t> </a:t>
            </a:r>
            <a:r>
              <a:rPr lang="en-US" b="1" dirty="0" err="1"/>
              <a:t>hệ</a:t>
            </a:r>
            <a:r>
              <a:rPr lang="en-US" b="1" dirty="0"/>
              <a:t> </a:t>
            </a:r>
            <a:r>
              <a:rPr lang="en-US" b="1" dirty="0" err="1"/>
              <a:t>gồm</a:t>
            </a:r>
            <a:r>
              <a:rPr lang="en-US" b="1" dirty="0"/>
              <a:t>:</a:t>
            </a:r>
          </a:p>
          <a:p>
            <a:pPr marL="114300" indent="0">
              <a:buNone/>
            </a:pPr>
            <a:r>
              <a:rPr lang="en-US" dirty="0"/>
              <a:t>	+ </a:t>
            </a:r>
            <a:r>
              <a:rPr lang="en-US" dirty="0" err="1"/>
              <a:t>Xác</a:t>
            </a:r>
            <a:r>
              <a:rPr lang="en-US" dirty="0"/>
              <a:t> </a:t>
            </a:r>
            <a:r>
              <a:rPr lang="en-US" dirty="0" err="1"/>
              <a:t>định</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r>
              <a:rPr lang="en-US" dirty="0"/>
              <a:t> </a:t>
            </a:r>
            <a:r>
              <a:rPr lang="en-US" dirty="0" err="1"/>
              <a:t>mức</a:t>
            </a:r>
            <a:r>
              <a:rPr lang="en-US" dirty="0"/>
              <a:t> </a:t>
            </a:r>
            <a:r>
              <a:rPr lang="en-US" dirty="0" err="1"/>
              <a:t>tổng</a:t>
            </a:r>
            <a:r>
              <a:rPr lang="en-US" dirty="0"/>
              <a:t> </a:t>
            </a:r>
            <a:r>
              <a:rPr lang="en-US" dirty="0" err="1"/>
              <a:t>quát</a:t>
            </a:r>
            <a:endParaRPr lang="en-US" dirty="0"/>
          </a:p>
          <a:p>
            <a:pPr marL="114300" indent="0">
              <a:buNone/>
            </a:pPr>
            <a:r>
              <a:rPr lang="en-US" dirty="0"/>
              <a:t>	+ </a:t>
            </a:r>
            <a:r>
              <a:rPr lang="en-US" dirty="0" err="1"/>
              <a:t>Phân</a:t>
            </a:r>
            <a:r>
              <a:rPr lang="en-US" dirty="0"/>
              <a:t> </a:t>
            </a:r>
            <a:r>
              <a:rPr lang="en-US" dirty="0" err="1"/>
              <a:t>rã</a:t>
            </a:r>
            <a:r>
              <a:rPr lang="en-US" dirty="0"/>
              <a:t> </a:t>
            </a:r>
            <a:r>
              <a:rPr lang="en-US" dirty="0" err="1"/>
              <a:t>mức</a:t>
            </a:r>
            <a:r>
              <a:rPr lang="en-US" dirty="0"/>
              <a:t> </a:t>
            </a:r>
            <a:r>
              <a:rPr lang="en-US" dirty="0" err="1"/>
              <a:t>cao</a:t>
            </a:r>
            <a:endParaRPr lang="en-US" dirty="0"/>
          </a:p>
          <a:p>
            <a:pPr marL="114300" indent="0">
              <a:buNone/>
            </a:pPr>
            <a:r>
              <a:rPr lang="en-US" dirty="0"/>
              <a:t>	+ </a:t>
            </a:r>
            <a:r>
              <a:rPr lang="en-US" dirty="0" err="1"/>
              <a:t>Phân</a:t>
            </a:r>
            <a:r>
              <a:rPr lang="en-US" dirty="0"/>
              <a:t> </a:t>
            </a:r>
            <a:r>
              <a:rPr lang="en-US" dirty="0" err="1"/>
              <a:t>rã</a:t>
            </a:r>
            <a:r>
              <a:rPr lang="en-US" dirty="0"/>
              <a:t> </a:t>
            </a:r>
            <a:r>
              <a:rPr lang="en-US" dirty="0" err="1"/>
              <a:t>đến</a:t>
            </a:r>
            <a:r>
              <a:rPr lang="en-US" dirty="0"/>
              <a:t> </a:t>
            </a:r>
            <a:r>
              <a:rPr lang="en-US" dirty="0" err="1"/>
              <a:t>khi</a:t>
            </a:r>
            <a:r>
              <a:rPr lang="en-US" dirty="0"/>
              <a:t> </a:t>
            </a:r>
            <a:r>
              <a:rPr lang="en-US" dirty="0" err="1"/>
              <a:t>gặp</a:t>
            </a:r>
            <a:r>
              <a:rPr lang="en-US" dirty="0"/>
              <a:t> ca </a:t>
            </a:r>
            <a:r>
              <a:rPr lang="en-US" dirty="0" err="1"/>
              <a:t>sử</a:t>
            </a:r>
            <a:r>
              <a:rPr lang="en-US" dirty="0"/>
              <a:t> </a:t>
            </a:r>
            <a:r>
              <a:rPr lang="en-US" dirty="0" err="1"/>
              <a:t>dụng</a:t>
            </a:r>
            <a:r>
              <a:rPr lang="en-US" dirty="0"/>
              <a:t> ở </a:t>
            </a:r>
            <a:r>
              <a:rPr lang="en-US" dirty="0" err="1"/>
              <a:t>nút</a:t>
            </a:r>
            <a:r>
              <a:rPr lang="en-US" dirty="0"/>
              <a:t> </a:t>
            </a:r>
            <a:r>
              <a:rPr lang="en-US" dirty="0" err="1"/>
              <a:t>lá</a:t>
            </a:r>
            <a:endParaRPr lang="en-US" dirty="0"/>
          </a:p>
          <a:p>
            <a:pPr marL="114300" indent="0">
              <a:buNone/>
            </a:pPr>
            <a:r>
              <a:rPr lang="en-US" dirty="0"/>
              <a:t>	+ </a:t>
            </a:r>
            <a:r>
              <a:rPr lang="en-US" dirty="0" err="1"/>
              <a:t>Hoàn</a:t>
            </a:r>
            <a:r>
              <a:rPr lang="en-US" dirty="0"/>
              <a:t> </a:t>
            </a:r>
            <a:r>
              <a:rPr lang="en-US" dirty="0" err="1"/>
              <a:t>thiện</a:t>
            </a:r>
            <a:r>
              <a:rPr lang="en-US" dirty="0"/>
              <a:t> </a:t>
            </a:r>
            <a:r>
              <a:rPr lang="en-US" dirty="0" err="1"/>
              <a:t>biểu</a:t>
            </a:r>
            <a:r>
              <a:rPr lang="en-US" dirty="0"/>
              <a:t> </a:t>
            </a:r>
            <a:r>
              <a:rPr lang="en-US" dirty="0" err="1"/>
              <a:t>đồ</a:t>
            </a:r>
            <a:endParaRPr lang="en-US" dirty="0"/>
          </a:p>
        </p:txBody>
      </p:sp>
    </p:spTree>
    <p:extLst>
      <p:ext uri="{BB962C8B-B14F-4D97-AF65-F5344CB8AC3E}">
        <p14:creationId xmlns:p14="http://schemas.microsoft.com/office/powerpoint/2010/main" val="1975319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DFACF-02F6-4DA1-B480-E710AB0CA9BE}"/>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39CD1093-197B-4827-8F7B-5396F002D546}"/>
              </a:ext>
            </a:extLst>
          </p:cNvPr>
          <p:cNvSpPr>
            <a:spLocks noGrp="1"/>
          </p:cNvSpPr>
          <p:nvPr>
            <p:ph type="body" idx="1"/>
          </p:nvPr>
        </p:nvSpPr>
        <p:spPr/>
        <p:txBody>
          <a:bodyPr/>
          <a:lstStyle/>
          <a:p>
            <a:pPr>
              <a:buFontTx/>
              <a:buChar char="-"/>
            </a:pPr>
            <a:r>
              <a:rPr lang="en-US" b="1" dirty="0" err="1"/>
              <a:t>Bước</a:t>
            </a:r>
            <a:r>
              <a:rPr lang="en-US" b="1" dirty="0"/>
              <a:t> 4: </a:t>
            </a:r>
            <a:r>
              <a:rPr lang="en-US" b="1" dirty="0" err="1"/>
              <a:t>Mô</a:t>
            </a:r>
            <a:r>
              <a:rPr lang="en-US" b="1" dirty="0"/>
              <a:t> </a:t>
            </a:r>
            <a:r>
              <a:rPr lang="en-US" b="1" dirty="0" err="1"/>
              <a:t>tả</a:t>
            </a:r>
            <a:r>
              <a:rPr lang="en-US" b="1" dirty="0"/>
              <a:t> </a:t>
            </a:r>
            <a:r>
              <a:rPr lang="en-US" b="1" dirty="0" err="1"/>
              <a:t>luồng</a:t>
            </a:r>
            <a:r>
              <a:rPr lang="en-US" b="1" dirty="0"/>
              <a:t> </a:t>
            </a:r>
            <a:r>
              <a:rPr lang="en-US" b="1" dirty="0" err="1"/>
              <a:t>sự</a:t>
            </a:r>
            <a:r>
              <a:rPr lang="en-US" b="1" dirty="0"/>
              <a:t> </a:t>
            </a:r>
            <a:r>
              <a:rPr lang="en-US" b="1" dirty="0" err="1"/>
              <a:t>kiện</a:t>
            </a:r>
            <a:r>
              <a:rPr lang="en-US" b="1" dirty="0"/>
              <a:t>: </a:t>
            </a:r>
          </a:p>
          <a:p>
            <a:pPr marL="114300" indent="0">
              <a:buNone/>
            </a:pPr>
            <a:r>
              <a:rPr lang="en-US" dirty="0"/>
              <a:t>	</a:t>
            </a:r>
            <a:r>
              <a:rPr lang="en-US" dirty="0" err="1"/>
              <a:t>Mục</a:t>
            </a:r>
            <a:r>
              <a:rPr lang="en-US" dirty="0"/>
              <a:t> </a:t>
            </a:r>
            <a:r>
              <a:rPr lang="en-US" dirty="0" err="1"/>
              <a:t>đính</a:t>
            </a:r>
            <a:r>
              <a:rPr lang="en-US" dirty="0"/>
              <a:t>, </a:t>
            </a:r>
            <a:r>
              <a:rPr lang="en-US" dirty="0" err="1"/>
              <a:t>chạy</a:t>
            </a:r>
            <a:r>
              <a:rPr lang="en-US" dirty="0"/>
              <a:t> </a:t>
            </a:r>
            <a:r>
              <a:rPr lang="en-US" dirty="0" err="1"/>
              <a:t>ntn</a:t>
            </a:r>
            <a:r>
              <a:rPr lang="en-US" dirty="0"/>
              <a:t>, </a:t>
            </a:r>
            <a:r>
              <a:rPr lang="en-US" dirty="0" err="1"/>
              <a:t>chuỗi</a:t>
            </a:r>
            <a:r>
              <a:rPr lang="en-US" dirty="0"/>
              <a:t> </a:t>
            </a:r>
            <a:r>
              <a:rPr lang="en-US" dirty="0" err="1"/>
              <a:t>thông</a:t>
            </a:r>
            <a:r>
              <a:rPr lang="en-US" dirty="0"/>
              <a:t> </a:t>
            </a:r>
            <a:r>
              <a:rPr lang="en-US" dirty="0" err="1"/>
              <a:t>điệp</a:t>
            </a:r>
            <a:r>
              <a:rPr lang="en-US" dirty="0"/>
              <a:t> </a:t>
            </a:r>
            <a:r>
              <a:rPr lang="en-US" dirty="0" err="1"/>
              <a:t>tác</a:t>
            </a:r>
            <a:r>
              <a:rPr lang="en-US" dirty="0"/>
              <a:t> </a:t>
            </a:r>
            <a:r>
              <a:rPr lang="en-US" dirty="0" err="1"/>
              <a:t>nhân</a:t>
            </a:r>
            <a:r>
              <a:rPr lang="en-US" dirty="0"/>
              <a:t> vs ca </a:t>
            </a:r>
            <a:r>
              <a:rPr lang="en-US" dirty="0" err="1"/>
              <a:t>sử</a:t>
            </a:r>
            <a:r>
              <a:rPr lang="en-US" dirty="0"/>
              <a:t> </a:t>
            </a:r>
            <a:r>
              <a:rPr lang="en-US" dirty="0" err="1"/>
              <a:t>dụng</a:t>
            </a:r>
            <a:r>
              <a:rPr lang="en-US" dirty="0"/>
              <a:t>,  </a:t>
            </a:r>
            <a:r>
              <a:rPr lang="en-US" dirty="0" err="1"/>
              <a:t>luồng</a:t>
            </a:r>
            <a:r>
              <a:rPr lang="en-US" dirty="0"/>
              <a:t> </a:t>
            </a:r>
            <a:r>
              <a:rPr lang="en-US" dirty="0" err="1"/>
              <a:t>thay</a:t>
            </a:r>
            <a:r>
              <a:rPr lang="en-US" dirty="0"/>
              <a:t> </a:t>
            </a:r>
            <a:r>
              <a:rPr lang="en-US" dirty="0" err="1"/>
              <a:t>thế</a:t>
            </a:r>
            <a:r>
              <a:rPr lang="en-US" dirty="0"/>
              <a:t>, </a:t>
            </a:r>
            <a:r>
              <a:rPr lang="en-US" dirty="0" err="1"/>
              <a:t>kết</a:t>
            </a:r>
            <a:r>
              <a:rPr lang="en-US" dirty="0"/>
              <a:t> </a:t>
            </a:r>
            <a:r>
              <a:rPr lang="en-US" dirty="0" err="1"/>
              <a:t>thúc</a:t>
            </a:r>
            <a:r>
              <a:rPr lang="en-US" dirty="0"/>
              <a:t> </a:t>
            </a:r>
            <a:r>
              <a:rPr lang="en-US" dirty="0" err="1"/>
              <a:t>với</a:t>
            </a:r>
            <a:r>
              <a:rPr lang="en-US" dirty="0"/>
              <a:t> </a:t>
            </a:r>
            <a:r>
              <a:rPr lang="en-US" dirty="0" err="1"/>
              <a:t>một</a:t>
            </a:r>
            <a:r>
              <a:rPr lang="en-US" dirty="0"/>
              <a:t> </a:t>
            </a:r>
            <a:r>
              <a:rPr lang="en-US" dirty="0" err="1"/>
              <a:t>giá</a:t>
            </a:r>
            <a:r>
              <a:rPr lang="en-US" dirty="0"/>
              <a:t> </a:t>
            </a:r>
            <a:r>
              <a:rPr lang="en-US" dirty="0" err="1"/>
              <a:t>trị</a:t>
            </a:r>
            <a:r>
              <a:rPr lang="en-US" dirty="0"/>
              <a:t> </a:t>
            </a:r>
            <a:r>
              <a:rPr lang="en-US" dirty="0" err="1"/>
              <a:t>đối</a:t>
            </a:r>
            <a:r>
              <a:rPr lang="en-US" dirty="0"/>
              <a:t> </a:t>
            </a:r>
            <a:r>
              <a:rPr lang="en-US" dirty="0" err="1"/>
              <a:t>với</a:t>
            </a:r>
            <a:r>
              <a:rPr lang="en-US" dirty="0"/>
              <a:t> </a:t>
            </a:r>
            <a:r>
              <a:rPr lang="en-US" dirty="0" err="1"/>
              <a:t>tác</a:t>
            </a:r>
            <a:r>
              <a:rPr lang="en-US" dirty="0"/>
              <a:t> </a:t>
            </a:r>
            <a:r>
              <a:rPr lang="en-US" dirty="0" err="1"/>
              <a:t>nhân</a:t>
            </a:r>
            <a:endParaRPr lang="en-US" dirty="0"/>
          </a:p>
          <a:p>
            <a:pPr marL="114300" indent="0">
              <a:buNone/>
            </a:pPr>
            <a:endParaRPr lang="en-US" dirty="0"/>
          </a:p>
          <a:p>
            <a:pPr marL="114300" indent="0">
              <a:buNone/>
            </a:pPr>
            <a:r>
              <a:rPr lang="en-US" dirty="0"/>
              <a:t>- </a:t>
            </a:r>
            <a:r>
              <a:rPr lang="en-US" b="1" dirty="0"/>
              <a:t>B</a:t>
            </a:r>
            <a:r>
              <a:rPr lang="vi-VN" b="1" dirty="0"/>
              <a:t>ư</a:t>
            </a:r>
            <a:r>
              <a:rPr lang="en-US" b="1" dirty="0" err="1"/>
              <a:t>ớc</a:t>
            </a:r>
            <a:r>
              <a:rPr lang="en-US" b="1" dirty="0"/>
              <a:t> 5: H</a:t>
            </a:r>
            <a:r>
              <a:rPr lang="vi-VN" b="1" dirty="0"/>
              <a:t>iệu chỉnh mô hình</a:t>
            </a:r>
            <a:endParaRPr lang="en-US" b="1" dirty="0"/>
          </a:p>
        </p:txBody>
      </p:sp>
    </p:spTree>
    <p:extLst>
      <p:ext uri="{BB962C8B-B14F-4D97-AF65-F5344CB8AC3E}">
        <p14:creationId xmlns:p14="http://schemas.microsoft.com/office/powerpoint/2010/main" val="1994838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a:t>Nội dung</a:t>
            </a:r>
            <a:endParaRPr/>
          </a:p>
        </p:txBody>
      </p:sp>
      <p:sp>
        <p:nvSpPr>
          <p:cNvPr id="97" name="Google Shape;97;p2"/>
          <p:cNvSpPr/>
          <p:nvPr/>
        </p:nvSpPr>
        <p:spPr>
          <a:xfrm>
            <a:off x="2892687" y="394845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Các</a:t>
            </a:r>
            <a:r>
              <a:rPr lang="en-US" sz="1800" b="1" dirty="0">
                <a:solidFill>
                  <a:schemeClr val="dk1"/>
                </a:solidFill>
              </a:rPr>
              <a:t> b</a:t>
            </a:r>
            <a:r>
              <a:rPr lang="vi-VN" sz="1800" b="1" dirty="0">
                <a:solidFill>
                  <a:schemeClr val="dk1"/>
                </a:solidFill>
              </a:rPr>
              <a:t>ư</a:t>
            </a:r>
            <a:r>
              <a:rPr lang="en-US" sz="1800" b="1" dirty="0" err="1">
                <a:solidFill>
                  <a:schemeClr val="dk1"/>
                </a:solidFill>
              </a:rPr>
              <a:t>ớc</a:t>
            </a:r>
            <a:r>
              <a:rPr lang="en-US" sz="1800" b="1" dirty="0">
                <a:solidFill>
                  <a:schemeClr val="dk1"/>
                </a:solidFill>
              </a:rPr>
              <a:t> </a:t>
            </a:r>
            <a:r>
              <a:rPr lang="en-US" sz="1800" b="1" dirty="0" err="1">
                <a:solidFill>
                  <a:schemeClr val="dk1"/>
                </a:solidFill>
              </a:rPr>
              <a:t>xây</a:t>
            </a:r>
            <a:r>
              <a:rPr lang="en-US" sz="1800" b="1" dirty="0">
                <a:solidFill>
                  <a:schemeClr val="dk1"/>
                </a:solidFill>
              </a:rPr>
              <a:t> </a:t>
            </a:r>
            <a:r>
              <a:rPr lang="en-US" sz="1800" b="1" dirty="0" err="1">
                <a:solidFill>
                  <a:schemeClr val="dk1"/>
                </a:solidFill>
              </a:rPr>
              <a:t>dựng</a:t>
            </a:r>
            <a:r>
              <a:rPr lang="en-US" sz="1800" b="1" dirty="0">
                <a:solidFill>
                  <a:schemeClr val="dk1"/>
                </a:solidFill>
              </a:rPr>
              <a:t> </a:t>
            </a:r>
            <a:r>
              <a:rPr lang="en-US" sz="1800" b="1" dirty="0" err="1">
                <a:solidFill>
                  <a:schemeClr val="dk1"/>
                </a:solidFill>
              </a:rPr>
              <a:t>biểu</a:t>
            </a:r>
            <a:r>
              <a:rPr lang="en-US" sz="1800" b="1" dirty="0">
                <a:solidFill>
                  <a:schemeClr val="dk1"/>
                </a:solidFill>
              </a:rPr>
              <a:t> </a:t>
            </a:r>
            <a:r>
              <a:rPr lang="en-US" sz="1800" b="1" dirty="0" err="1">
                <a:solidFill>
                  <a:schemeClr val="dk1"/>
                </a:solidFill>
              </a:rPr>
              <a:t>đồ</a:t>
            </a:r>
            <a:r>
              <a:rPr lang="en-US" sz="1800" b="1" dirty="0">
                <a:solidFill>
                  <a:schemeClr val="dk1"/>
                </a:solidFill>
              </a:rPr>
              <a:t> ca </a:t>
            </a:r>
            <a:r>
              <a:rPr lang="en-US" sz="1800" b="1" dirty="0" err="1">
                <a:solidFill>
                  <a:schemeClr val="dk1"/>
                </a:solidFill>
              </a:rPr>
              <a:t>sử</a:t>
            </a:r>
            <a:r>
              <a:rPr lang="en-US" sz="1800" b="1" dirty="0">
                <a:solidFill>
                  <a:schemeClr val="dk1"/>
                </a:solidFill>
              </a:rPr>
              <a:t> </a:t>
            </a:r>
            <a:r>
              <a:rPr lang="en-US" sz="1800" b="1" dirty="0" err="1">
                <a:solidFill>
                  <a:schemeClr val="dk1"/>
                </a:solidFill>
              </a:rPr>
              <a:t>dụng</a:t>
            </a:r>
            <a:endParaRPr dirty="0"/>
          </a:p>
        </p:txBody>
      </p:sp>
      <p:sp>
        <p:nvSpPr>
          <p:cNvPr id="98" name="Google Shape;98;p2"/>
          <p:cNvSpPr/>
          <p:nvPr/>
        </p:nvSpPr>
        <p:spPr>
          <a:xfrm>
            <a:off x="2790616" y="243327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Các</a:t>
            </a:r>
            <a:r>
              <a:rPr lang="en-US" sz="1800" b="1" dirty="0">
                <a:solidFill>
                  <a:schemeClr val="dk1"/>
                </a:solidFill>
              </a:rPr>
              <a:t> </a:t>
            </a:r>
            <a:r>
              <a:rPr lang="en-US" sz="1800" b="1" dirty="0" err="1">
                <a:solidFill>
                  <a:schemeClr val="dk1"/>
                </a:solidFill>
              </a:rPr>
              <a:t>ký</a:t>
            </a:r>
            <a:r>
              <a:rPr lang="en-US" sz="1800" b="1" dirty="0">
                <a:solidFill>
                  <a:schemeClr val="dk1"/>
                </a:solidFill>
              </a:rPr>
              <a:t> </a:t>
            </a:r>
            <a:r>
              <a:rPr lang="en-US" sz="1800" b="1" dirty="0" err="1">
                <a:solidFill>
                  <a:schemeClr val="dk1"/>
                </a:solidFill>
              </a:rPr>
              <a:t>pháp</a:t>
            </a:r>
            <a:r>
              <a:rPr lang="en-US" sz="1800" b="1" dirty="0">
                <a:solidFill>
                  <a:schemeClr val="dk1"/>
                </a:solidFill>
              </a:rPr>
              <a:t> </a:t>
            </a:r>
            <a:r>
              <a:rPr lang="en-US" sz="1800" b="1" dirty="0" err="1">
                <a:solidFill>
                  <a:schemeClr val="dk1"/>
                </a:solidFill>
              </a:rPr>
              <a:t>của</a:t>
            </a:r>
            <a:r>
              <a:rPr lang="en-US" sz="1800" b="1" dirty="0">
                <a:solidFill>
                  <a:schemeClr val="dk1"/>
                </a:solidFill>
              </a:rPr>
              <a:t> </a:t>
            </a:r>
            <a:r>
              <a:rPr lang="en-US" sz="1800" b="1" dirty="0" err="1">
                <a:solidFill>
                  <a:schemeClr val="dk1"/>
                </a:solidFill>
              </a:rPr>
              <a:t>biểu</a:t>
            </a:r>
            <a:r>
              <a:rPr lang="en-US" sz="1800" b="1" dirty="0">
                <a:solidFill>
                  <a:schemeClr val="dk1"/>
                </a:solidFill>
              </a:rPr>
              <a:t> </a:t>
            </a:r>
            <a:r>
              <a:rPr lang="en-US" sz="1800" b="1" dirty="0" err="1">
                <a:solidFill>
                  <a:schemeClr val="dk1"/>
                </a:solidFill>
              </a:rPr>
              <a:t>đồ</a:t>
            </a:r>
            <a:r>
              <a:rPr lang="en-US" sz="1800" b="1" dirty="0">
                <a:solidFill>
                  <a:schemeClr val="dk1"/>
                </a:solidFill>
              </a:rPr>
              <a:t> ca </a:t>
            </a:r>
            <a:r>
              <a:rPr lang="en-US" sz="1800" b="1" dirty="0" err="1">
                <a:solidFill>
                  <a:schemeClr val="dk1"/>
                </a:solidFill>
              </a:rPr>
              <a:t>sử</a:t>
            </a:r>
            <a:r>
              <a:rPr lang="en-US" sz="1800" b="1" dirty="0">
                <a:solidFill>
                  <a:schemeClr val="dk1"/>
                </a:solidFill>
              </a:rPr>
              <a:t> </a:t>
            </a:r>
            <a:r>
              <a:rPr lang="en-US" sz="1800" b="1" dirty="0" err="1">
                <a:solidFill>
                  <a:schemeClr val="dk1"/>
                </a:solidFill>
              </a:rPr>
              <a:t>dụng</a:t>
            </a:r>
            <a:endParaRPr dirty="0"/>
          </a:p>
        </p:txBody>
      </p:sp>
      <p:sp>
        <p:nvSpPr>
          <p:cNvPr id="99" name="Google Shape;99;p2"/>
          <p:cNvSpPr/>
          <p:nvPr/>
        </p:nvSpPr>
        <p:spPr>
          <a:xfrm>
            <a:off x="2080072" y="1335645"/>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Khái</a:t>
            </a:r>
            <a:r>
              <a:rPr lang="en-US" sz="1800" b="1" dirty="0">
                <a:solidFill>
                  <a:schemeClr val="dk1"/>
                </a:solidFill>
              </a:rPr>
              <a:t> </a:t>
            </a:r>
            <a:r>
              <a:rPr lang="en-US" sz="1800" b="1" dirty="0" err="1">
                <a:solidFill>
                  <a:schemeClr val="dk1"/>
                </a:solidFill>
              </a:rPr>
              <a:t>niệm</a:t>
            </a:r>
            <a:endParaRPr dirty="0"/>
          </a:p>
        </p:txBody>
      </p:sp>
      <p:grpSp>
        <p:nvGrpSpPr>
          <p:cNvPr id="100" name="Google Shape;100;p2"/>
          <p:cNvGrpSpPr/>
          <p:nvPr/>
        </p:nvGrpSpPr>
        <p:grpSpPr>
          <a:xfrm>
            <a:off x="1616424" y="1404341"/>
            <a:ext cx="381000" cy="381000"/>
            <a:chOff x="2078" y="1680"/>
            <a:chExt cx="1615" cy="1615"/>
          </a:xfrm>
        </p:grpSpPr>
        <p:sp>
          <p:nvSpPr>
            <p:cNvPr id="101" name="Google Shape;10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4" name="Google Shape;10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 name="Google Shape;10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6" name="Google Shape;10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07" name="Google Shape;107;p2"/>
          <p:cNvGrpSpPr/>
          <p:nvPr/>
        </p:nvGrpSpPr>
        <p:grpSpPr>
          <a:xfrm>
            <a:off x="2411975" y="2521051"/>
            <a:ext cx="381000" cy="381000"/>
            <a:chOff x="2078" y="1680"/>
            <a:chExt cx="1615" cy="1615"/>
          </a:xfrm>
        </p:grpSpPr>
        <p:sp>
          <p:nvSpPr>
            <p:cNvPr id="108" name="Google Shape;10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9" name="Google Shape;10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 name="Google Shape;11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14" name="Google Shape;114;p2"/>
          <p:cNvGrpSpPr/>
          <p:nvPr/>
        </p:nvGrpSpPr>
        <p:grpSpPr>
          <a:xfrm>
            <a:off x="2487710" y="4012313"/>
            <a:ext cx="381000" cy="381000"/>
            <a:chOff x="2078" y="1680"/>
            <a:chExt cx="1615" cy="1615"/>
          </a:xfrm>
        </p:grpSpPr>
        <p:sp>
          <p:nvSpPr>
            <p:cNvPr id="115" name="Google Shape;115;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7" name="Google Shape;117;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8" name="Google Shape;118;p2"/>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p2"/>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6" name="Google Shape;136;p2"/>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2"/>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 name="Google Shape;139;p2"/>
          <p:cNvSpPr/>
          <p:nvPr/>
        </p:nvSpPr>
        <p:spPr>
          <a:xfrm>
            <a:off x="2372144" y="521299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chemeClr val="dk1"/>
                </a:solidFill>
              </a:rPr>
              <a:t>Demo</a:t>
            </a:r>
            <a:endParaRPr sz="1800" b="1" dirty="0">
              <a:solidFill>
                <a:schemeClr val="dk1"/>
              </a:solidFill>
              <a:latin typeface="Arial"/>
              <a:ea typeface="Arial"/>
              <a:cs typeface="Arial"/>
              <a:sym typeface="Arial"/>
            </a:endParaRPr>
          </a:p>
        </p:txBody>
      </p:sp>
      <p:grpSp>
        <p:nvGrpSpPr>
          <p:cNvPr id="140" name="Google Shape;140;p2"/>
          <p:cNvGrpSpPr/>
          <p:nvPr/>
        </p:nvGrpSpPr>
        <p:grpSpPr>
          <a:xfrm>
            <a:off x="1889690" y="5276851"/>
            <a:ext cx="381000" cy="381000"/>
            <a:chOff x="2078" y="1680"/>
            <a:chExt cx="1615" cy="1615"/>
          </a:xfrm>
        </p:grpSpPr>
        <p:sp>
          <p:nvSpPr>
            <p:cNvPr id="141" name="Google Shape;14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2" name="Google Shape;14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3" name="Google Shape;14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 name="Google Shape;14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5B976-DFB9-4BCF-909B-AD7402CB5834}"/>
              </a:ext>
            </a:extLst>
          </p:cNvPr>
          <p:cNvSpPr>
            <a:spLocks noGrp="1"/>
          </p:cNvSpPr>
          <p:nvPr>
            <p:ph type="title"/>
          </p:nvPr>
        </p:nvSpPr>
        <p:spPr/>
        <p:txBody>
          <a:bodyPr/>
          <a:lstStyle/>
          <a:p>
            <a:r>
              <a:rPr lang="en-US" dirty="0" err="1"/>
              <a:t>Nội</a:t>
            </a:r>
            <a:r>
              <a:rPr lang="en-US" dirty="0"/>
              <a:t> dung</a:t>
            </a:r>
          </a:p>
        </p:txBody>
      </p:sp>
      <p:sp>
        <p:nvSpPr>
          <p:cNvPr id="4" name="Google Shape;160;p3">
            <a:extLst>
              <a:ext uri="{FF2B5EF4-FFF2-40B4-BE49-F238E27FC236}">
                <a16:creationId xmlns:a16="http://schemas.microsoft.com/office/drawing/2014/main" id="{C3677F29-6316-4C3E-BED2-FCC858D52B85}"/>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5" name="Google Shape;161;p3">
            <a:extLst>
              <a:ext uri="{FF2B5EF4-FFF2-40B4-BE49-F238E27FC236}">
                <a16:creationId xmlns:a16="http://schemas.microsoft.com/office/drawing/2014/main" id="{928356A9-A7B0-4595-9DD3-4C75ECB6C5C6}"/>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Các</a:t>
            </a:r>
            <a:r>
              <a:rPr lang="en-US" sz="1800" b="1" dirty="0">
                <a:solidFill>
                  <a:schemeClr val="bg1">
                    <a:lumMod val="75000"/>
                  </a:schemeClr>
                </a:solidFill>
              </a:rPr>
              <a:t> </a:t>
            </a:r>
            <a:r>
              <a:rPr lang="en-US" sz="1800" b="1" dirty="0" err="1">
                <a:solidFill>
                  <a:schemeClr val="bg1">
                    <a:lumMod val="75000"/>
                  </a:schemeClr>
                </a:solidFill>
              </a:rPr>
              <a:t>ký</a:t>
            </a:r>
            <a:r>
              <a:rPr lang="en-US" sz="1800" b="1" dirty="0">
                <a:solidFill>
                  <a:schemeClr val="bg1">
                    <a:lumMod val="75000"/>
                  </a:schemeClr>
                </a:solidFill>
              </a:rPr>
              <a:t> </a:t>
            </a:r>
            <a:r>
              <a:rPr lang="en-US" sz="1800" b="1" dirty="0" err="1">
                <a:solidFill>
                  <a:schemeClr val="bg1">
                    <a:lumMod val="75000"/>
                  </a:schemeClr>
                </a:solidFill>
              </a:rPr>
              <a:t>pháp</a:t>
            </a:r>
            <a:r>
              <a:rPr lang="en-US" sz="1800" b="1" dirty="0">
                <a:solidFill>
                  <a:schemeClr val="bg1">
                    <a:lumMod val="75000"/>
                  </a:schemeClr>
                </a:solidFill>
              </a:rPr>
              <a:t> </a:t>
            </a:r>
            <a:r>
              <a:rPr lang="en-US" sz="1800" b="1" dirty="0" err="1">
                <a:solidFill>
                  <a:schemeClr val="bg1">
                    <a:lumMod val="75000"/>
                  </a:schemeClr>
                </a:solidFill>
              </a:rPr>
              <a:t>của</a:t>
            </a:r>
            <a:r>
              <a:rPr lang="en-US" sz="1800" b="1" dirty="0">
                <a:solidFill>
                  <a:schemeClr val="bg1">
                    <a:lumMod val="75000"/>
                  </a:schemeClr>
                </a:solidFill>
              </a:rPr>
              <a:t> </a:t>
            </a:r>
            <a:r>
              <a:rPr lang="en-US" sz="1800" b="1" dirty="0" err="1">
                <a:solidFill>
                  <a:schemeClr val="bg1">
                    <a:lumMod val="75000"/>
                  </a:schemeClr>
                </a:solidFill>
              </a:rPr>
              <a:t>biểu</a:t>
            </a:r>
            <a:r>
              <a:rPr lang="en-US" sz="1800" b="1" dirty="0">
                <a:solidFill>
                  <a:schemeClr val="bg1">
                    <a:lumMod val="75000"/>
                  </a:schemeClr>
                </a:solidFill>
              </a:rPr>
              <a:t> </a:t>
            </a:r>
            <a:r>
              <a:rPr lang="en-US" sz="1800" b="1" dirty="0" err="1">
                <a:solidFill>
                  <a:schemeClr val="bg1">
                    <a:lumMod val="75000"/>
                  </a:schemeClr>
                </a:solidFill>
              </a:rPr>
              <a:t>đồ</a:t>
            </a:r>
            <a:r>
              <a:rPr lang="en-US" sz="1800" b="1" dirty="0">
                <a:solidFill>
                  <a:schemeClr val="bg1">
                    <a:lumMod val="75000"/>
                  </a:schemeClr>
                </a:solidFill>
              </a:rPr>
              <a:t> ca </a:t>
            </a:r>
            <a:r>
              <a:rPr lang="en-US" sz="1800" b="1" dirty="0" err="1">
                <a:solidFill>
                  <a:schemeClr val="bg1">
                    <a:lumMod val="75000"/>
                  </a:schemeClr>
                </a:solidFill>
              </a:rPr>
              <a:t>sử</a:t>
            </a:r>
            <a:r>
              <a:rPr lang="en-US" sz="1800" b="1" dirty="0">
                <a:solidFill>
                  <a:schemeClr val="bg1">
                    <a:lumMod val="75000"/>
                  </a:schemeClr>
                </a:solidFill>
              </a:rPr>
              <a:t> </a:t>
            </a:r>
            <a:r>
              <a:rPr lang="en-US" sz="1800" b="1" dirty="0" err="1">
                <a:solidFill>
                  <a:schemeClr val="bg1">
                    <a:lumMod val="75000"/>
                  </a:schemeClr>
                </a:solidFill>
              </a:rPr>
              <a:t>dụng</a:t>
            </a:r>
            <a:endParaRPr dirty="0">
              <a:solidFill>
                <a:schemeClr val="bg1">
                  <a:lumMod val="75000"/>
                </a:schemeClr>
              </a:solidFill>
            </a:endParaRPr>
          </a:p>
        </p:txBody>
      </p:sp>
      <p:sp>
        <p:nvSpPr>
          <p:cNvPr id="6" name="Google Shape;162;p3">
            <a:extLst>
              <a:ext uri="{FF2B5EF4-FFF2-40B4-BE49-F238E27FC236}">
                <a16:creationId xmlns:a16="http://schemas.microsoft.com/office/drawing/2014/main" id="{8346D467-0818-4BB1-B738-520AB69689D2}"/>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85000"/>
                  </a:schemeClr>
                </a:solidFill>
              </a:rPr>
              <a:t>Khái</a:t>
            </a:r>
            <a:r>
              <a:rPr lang="en-US" sz="1800" b="1" dirty="0">
                <a:solidFill>
                  <a:schemeClr val="bg1">
                    <a:lumMod val="85000"/>
                  </a:schemeClr>
                </a:solidFill>
              </a:rPr>
              <a:t> </a:t>
            </a:r>
            <a:r>
              <a:rPr lang="en-US" sz="1800" b="1" dirty="0" err="1">
                <a:solidFill>
                  <a:schemeClr val="bg1">
                    <a:lumMod val="85000"/>
                  </a:schemeClr>
                </a:solidFill>
              </a:rPr>
              <a:t>niệm</a:t>
            </a:r>
            <a:endParaRPr dirty="0">
              <a:solidFill>
                <a:schemeClr val="bg1">
                  <a:lumMod val="85000"/>
                </a:schemeClr>
              </a:solidFill>
            </a:endParaRPr>
          </a:p>
        </p:txBody>
      </p:sp>
      <p:grpSp>
        <p:nvGrpSpPr>
          <p:cNvPr id="7" name="Google Shape;163;p3">
            <a:extLst>
              <a:ext uri="{FF2B5EF4-FFF2-40B4-BE49-F238E27FC236}">
                <a16:creationId xmlns:a16="http://schemas.microsoft.com/office/drawing/2014/main" id="{E6817529-B90C-413A-9AC9-DEF483BD0901}"/>
              </a:ext>
            </a:extLst>
          </p:cNvPr>
          <p:cNvGrpSpPr/>
          <p:nvPr/>
        </p:nvGrpSpPr>
        <p:grpSpPr>
          <a:xfrm>
            <a:off x="1472079" y="1154995"/>
            <a:ext cx="381000" cy="381000"/>
            <a:chOff x="2078" y="1680"/>
            <a:chExt cx="1615" cy="1615"/>
          </a:xfrm>
        </p:grpSpPr>
        <p:sp>
          <p:nvSpPr>
            <p:cNvPr id="8" name="Google Shape;164;p3">
              <a:extLst>
                <a:ext uri="{FF2B5EF4-FFF2-40B4-BE49-F238E27FC236}">
                  <a16:creationId xmlns:a16="http://schemas.microsoft.com/office/drawing/2014/main" id="{CD8DC5DD-3B99-41B2-A229-89BF2B48B3EF}"/>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65;p3">
              <a:extLst>
                <a:ext uri="{FF2B5EF4-FFF2-40B4-BE49-F238E27FC236}">
                  <a16:creationId xmlns:a16="http://schemas.microsoft.com/office/drawing/2014/main" id="{C017C226-E0AD-4882-849A-AA8CC8981B64}"/>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66;p3">
              <a:extLst>
                <a:ext uri="{FF2B5EF4-FFF2-40B4-BE49-F238E27FC236}">
                  <a16:creationId xmlns:a16="http://schemas.microsoft.com/office/drawing/2014/main" id="{75F9A301-236C-4C49-BCCB-53175FC5D4E5}"/>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F77C696C-2CEC-402A-8806-BB4568020B0F}"/>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68;p3">
              <a:extLst>
                <a:ext uri="{FF2B5EF4-FFF2-40B4-BE49-F238E27FC236}">
                  <a16:creationId xmlns:a16="http://schemas.microsoft.com/office/drawing/2014/main" id="{FC3AA40F-CC6D-443D-AC0B-D1924CDC946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9;p3">
              <a:extLst>
                <a:ext uri="{FF2B5EF4-FFF2-40B4-BE49-F238E27FC236}">
                  <a16:creationId xmlns:a16="http://schemas.microsoft.com/office/drawing/2014/main" id="{7D710282-E9D5-4F6D-B0AB-FECCD670DAB3}"/>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4" name="Google Shape;170;p3">
            <a:extLst>
              <a:ext uri="{FF2B5EF4-FFF2-40B4-BE49-F238E27FC236}">
                <a16:creationId xmlns:a16="http://schemas.microsoft.com/office/drawing/2014/main" id="{35CBE95F-DF17-4BFB-B9A1-8484F5E5DA71}"/>
              </a:ext>
            </a:extLst>
          </p:cNvPr>
          <p:cNvGrpSpPr/>
          <p:nvPr/>
        </p:nvGrpSpPr>
        <p:grpSpPr>
          <a:xfrm>
            <a:off x="2344698" y="2467986"/>
            <a:ext cx="381000" cy="381000"/>
            <a:chOff x="2078" y="1680"/>
            <a:chExt cx="1615" cy="1615"/>
          </a:xfrm>
        </p:grpSpPr>
        <p:sp>
          <p:nvSpPr>
            <p:cNvPr id="15" name="Google Shape;171;p3">
              <a:extLst>
                <a:ext uri="{FF2B5EF4-FFF2-40B4-BE49-F238E27FC236}">
                  <a16:creationId xmlns:a16="http://schemas.microsoft.com/office/drawing/2014/main" id="{97D024F6-9B4B-40B8-B5AB-6A7A0007376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72;p3">
              <a:extLst>
                <a:ext uri="{FF2B5EF4-FFF2-40B4-BE49-F238E27FC236}">
                  <a16:creationId xmlns:a16="http://schemas.microsoft.com/office/drawing/2014/main" id="{38C7AB3B-C1DA-42E8-B39A-50CEB18A7FD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3;p3">
              <a:extLst>
                <a:ext uri="{FF2B5EF4-FFF2-40B4-BE49-F238E27FC236}">
                  <a16:creationId xmlns:a16="http://schemas.microsoft.com/office/drawing/2014/main" id="{788C0B6D-3B41-4DB0-A5A3-2ECF5752D173}"/>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74;p3">
              <a:extLst>
                <a:ext uri="{FF2B5EF4-FFF2-40B4-BE49-F238E27FC236}">
                  <a16:creationId xmlns:a16="http://schemas.microsoft.com/office/drawing/2014/main" id="{F448598D-8D67-49F6-9398-10E03BE88126}"/>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75;p3">
              <a:extLst>
                <a:ext uri="{FF2B5EF4-FFF2-40B4-BE49-F238E27FC236}">
                  <a16:creationId xmlns:a16="http://schemas.microsoft.com/office/drawing/2014/main" id="{FE3DB652-DBB6-428F-AF8F-FE4E6E47FCD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76;p3">
              <a:extLst>
                <a:ext uri="{FF2B5EF4-FFF2-40B4-BE49-F238E27FC236}">
                  <a16:creationId xmlns:a16="http://schemas.microsoft.com/office/drawing/2014/main" id="{C63266FA-6470-4ABD-ABB4-CC199C4B6724}"/>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1" name="Google Shape;177;p3">
            <a:extLst>
              <a:ext uri="{FF2B5EF4-FFF2-40B4-BE49-F238E27FC236}">
                <a16:creationId xmlns:a16="http://schemas.microsoft.com/office/drawing/2014/main" id="{D22B314E-6F17-4411-98CA-618F32D92BB9}"/>
              </a:ext>
            </a:extLst>
          </p:cNvPr>
          <p:cNvGrpSpPr/>
          <p:nvPr/>
        </p:nvGrpSpPr>
        <p:grpSpPr>
          <a:xfrm>
            <a:off x="2448345" y="4018486"/>
            <a:ext cx="381000" cy="381000"/>
            <a:chOff x="2078" y="1680"/>
            <a:chExt cx="1615" cy="1615"/>
          </a:xfrm>
        </p:grpSpPr>
        <p:sp>
          <p:nvSpPr>
            <p:cNvPr id="22" name="Google Shape;178;p3">
              <a:extLst>
                <a:ext uri="{FF2B5EF4-FFF2-40B4-BE49-F238E27FC236}">
                  <a16:creationId xmlns:a16="http://schemas.microsoft.com/office/drawing/2014/main" id="{55CB81FB-1632-4874-819B-EB6190CE7AE1}"/>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79;p3">
              <a:extLst>
                <a:ext uri="{FF2B5EF4-FFF2-40B4-BE49-F238E27FC236}">
                  <a16:creationId xmlns:a16="http://schemas.microsoft.com/office/drawing/2014/main" id="{FFB13F36-BE45-4401-90AD-EAB139E228C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80;p3">
              <a:extLst>
                <a:ext uri="{FF2B5EF4-FFF2-40B4-BE49-F238E27FC236}">
                  <a16:creationId xmlns:a16="http://schemas.microsoft.com/office/drawing/2014/main" id="{167838BC-4629-4DA4-A2EF-7FBE40EF9E33}"/>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181;p3">
              <a:extLst>
                <a:ext uri="{FF2B5EF4-FFF2-40B4-BE49-F238E27FC236}">
                  <a16:creationId xmlns:a16="http://schemas.microsoft.com/office/drawing/2014/main" id="{90DF401D-45EA-4FA4-B159-3EADC52B144D}"/>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182;p3">
              <a:extLst>
                <a:ext uri="{FF2B5EF4-FFF2-40B4-BE49-F238E27FC236}">
                  <a16:creationId xmlns:a16="http://schemas.microsoft.com/office/drawing/2014/main" id="{171CDBCF-F3A3-4965-9EE0-8429AB84555F}"/>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183;p3">
              <a:extLst>
                <a:ext uri="{FF2B5EF4-FFF2-40B4-BE49-F238E27FC236}">
                  <a16:creationId xmlns:a16="http://schemas.microsoft.com/office/drawing/2014/main" id="{23DA7BEE-153D-4848-BA56-48B79E5315C5}"/>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8" name="Google Shape;199;p3">
            <a:extLst>
              <a:ext uri="{FF2B5EF4-FFF2-40B4-BE49-F238E27FC236}">
                <a16:creationId xmlns:a16="http://schemas.microsoft.com/office/drawing/2014/main" id="{37D92122-4633-40DD-958E-272CE043A043}"/>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 name="Google Shape;200;p3">
            <a:extLst>
              <a:ext uri="{FF2B5EF4-FFF2-40B4-BE49-F238E27FC236}">
                <a16:creationId xmlns:a16="http://schemas.microsoft.com/office/drawing/2014/main" id="{3FC5D8DF-CC66-44E6-8FE8-FE3EED0F2244}"/>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202;p3">
            <a:extLst>
              <a:ext uri="{FF2B5EF4-FFF2-40B4-BE49-F238E27FC236}">
                <a16:creationId xmlns:a16="http://schemas.microsoft.com/office/drawing/2014/main" id="{A58F5BE4-9475-4CCE-A3DE-E52DDB496817}"/>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chemeClr val="tx1"/>
                </a:solidFill>
              </a:rPr>
              <a:t>Demo</a:t>
            </a:r>
            <a:endParaRPr sz="1800" b="1" dirty="0">
              <a:solidFill>
                <a:schemeClr val="tx1"/>
              </a:solidFill>
              <a:sym typeface="Arial"/>
            </a:endParaRPr>
          </a:p>
        </p:txBody>
      </p:sp>
      <p:grpSp>
        <p:nvGrpSpPr>
          <p:cNvPr id="31" name="Google Shape;203;p3">
            <a:extLst>
              <a:ext uri="{FF2B5EF4-FFF2-40B4-BE49-F238E27FC236}">
                <a16:creationId xmlns:a16="http://schemas.microsoft.com/office/drawing/2014/main" id="{446591B6-1443-41C3-87C2-2552F70D319D}"/>
              </a:ext>
            </a:extLst>
          </p:cNvPr>
          <p:cNvGrpSpPr/>
          <p:nvPr/>
        </p:nvGrpSpPr>
        <p:grpSpPr>
          <a:xfrm>
            <a:off x="1740657" y="5456586"/>
            <a:ext cx="381000" cy="381000"/>
            <a:chOff x="2078" y="1680"/>
            <a:chExt cx="1615" cy="1615"/>
          </a:xfrm>
        </p:grpSpPr>
        <p:sp>
          <p:nvSpPr>
            <p:cNvPr id="32" name="Google Shape;204;p3">
              <a:extLst>
                <a:ext uri="{FF2B5EF4-FFF2-40B4-BE49-F238E27FC236}">
                  <a16:creationId xmlns:a16="http://schemas.microsoft.com/office/drawing/2014/main" id="{E8858A6C-A42F-4F8A-ACA5-DEB8FCCF31D8}"/>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205;p3">
              <a:extLst>
                <a:ext uri="{FF2B5EF4-FFF2-40B4-BE49-F238E27FC236}">
                  <a16:creationId xmlns:a16="http://schemas.microsoft.com/office/drawing/2014/main" id="{F11A9FCB-AF73-453A-8EB6-3768D35994C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206;p3">
              <a:extLst>
                <a:ext uri="{FF2B5EF4-FFF2-40B4-BE49-F238E27FC236}">
                  <a16:creationId xmlns:a16="http://schemas.microsoft.com/office/drawing/2014/main" id="{29DEFA5E-63AF-4D0E-B169-7145282F0F9E}"/>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207;p3">
              <a:extLst>
                <a:ext uri="{FF2B5EF4-FFF2-40B4-BE49-F238E27FC236}">
                  <a16:creationId xmlns:a16="http://schemas.microsoft.com/office/drawing/2014/main" id="{983DDB1E-3C76-4ED6-85A4-2AD91D898644}"/>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208;p3">
              <a:extLst>
                <a:ext uri="{FF2B5EF4-FFF2-40B4-BE49-F238E27FC236}">
                  <a16:creationId xmlns:a16="http://schemas.microsoft.com/office/drawing/2014/main" id="{AC43F410-DCFA-49F1-8174-5698BFADB792}"/>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209;p3">
              <a:extLst>
                <a:ext uri="{FF2B5EF4-FFF2-40B4-BE49-F238E27FC236}">
                  <a16:creationId xmlns:a16="http://schemas.microsoft.com/office/drawing/2014/main" id="{DBBE192F-4A80-4D5B-B0C9-2A8488FECF79}"/>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701524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D9F2A-405C-4783-8BF2-9B2DAEEB5A11}"/>
              </a:ext>
            </a:extLst>
          </p:cNvPr>
          <p:cNvSpPr>
            <a:spLocks noGrp="1"/>
          </p:cNvSpPr>
          <p:nvPr>
            <p:ph type="title"/>
          </p:nvPr>
        </p:nvSpPr>
        <p:spPr/>
        <p:txBody>
          <a:bodyPr/>
          <a:lstStyle/>
          <a:p>
            <a:r>
              <a:rPr lang="en-US" dirty="0"/>
              <a:t>Demo</a:t>
            </a:r>
          </a:p>
        </p:txBody>
      </p:sp>
      <p:sp>
        <p:nvSpPr>
          <p:cNvPr id="3" name="Text Placeholder 2">
            <a:extLst>
              <a:ext uri="{FF2B5EF4-FFF2-40B4-BE49-F238E27FC236}">
                <a16:creationId xmlns:a16="http://schemas.microsoft.com/office/drawing/2014/main" id="{FC3107FD-E101-4B2B-B229-5DE38F79634D}"/>
              </a:ext>
            </a:extLst>
          </p:cNvPr>
          <p:cNvSpPr>
            <a:spLocks noGrp="1"/>
          </p:cNvSpPr>
          <p:nvPr>
            <p:ph type="body" idx="1"/>
          </p:nvPr>
        </p:nvSpPr>
        <p:spPr/>
        <p:txBody>
          <a:bodyPr/>
          <a:lstStyle/>
          <a:p>
            <a:pPr marL="114300" indent="0">
              <a:buNone/>
            </a:pPr>
            <a:r>
              <a:rPr lang="en-US" dirty="0"/>
              <a:t>	Demo </a:t>
            </a:r>
            <a:r>
              <a:rPr lang="en-US" dirty="0" err="1"/>
              <a:t>trên</a:t>
            </a:r>
            <a:r>
              <a:rPr lang="en-US" dirty="0"/>
              <a:t> </a:t>
            </a:r>
            <a:r>
              <a:rPr lang="en-US" dirty="0" err="1"/>
              <a:t>bài</a:t>
            </a:r>
            <a:r>
              <a:rPr lang="en-US" dirty="0"/>
              <a:t> </a:t>
            </a:r>
            <a:r>
              <a:rPr lang="en-US" dirty="0" err="1"/>
              <a:t>tập</a:t>
            </a:r>
            <a:r>
              <a:rPr lang="en-US" dirty="0"/>
              <a:t> </a:t>
            </a:r>
            <a:r>
              <a:rPr lang="en-US" dirty="0" err="1"/>
              <a:t>lớn</a:t>
            </a:r>
            <a:r>
              <a:rPr lang="en-US" dirty="0"/>
              <a:t> </a:t>
            </a:r>
            <a:r>
              <a:rPr lang="en-US" i="1" dirty="0"/>
              <a:t>“</a:t>
            </a:r>
            <a:r>
              <a:rPr lang="en-US" i="1" dirty="0" err="1"/>
              <a:t>Phân</a:t>
            </a:r>
            <a:r>
              <a:rPr lang="en-US" i="1" dirty="0"/>
              <a:t> </a:t>
            </a:r>
            <a:r>
              <a:rPr lang="en-US" i="1" dirty="0" err="1"/>
              <a:t>tích</a:t>
            </a:r>
            <a:r>
              <a:rPr lang="en-US" i="1" dirty="0"/>
              <a:t> </a:t>
            </a:r>
            <a:r>
              <a:rPr lang="en-US" i="1" dirty="0" err="1"/>
              <a:t>thiết</a:t>
            </a:r>
            <a:r>
              <a:rPr lang="en-US" i="1" dirty="0"/>
              <a:t> </a:t>
            </a:r>
            <a:r>
              <a:rPr lang="en-US" i="1" dirty="0" err="1"/>
              <a:t>kế</a:t>
            </a:r>
            <a:r>
              <a:rPr lang="en-US" i="1" dirty="0"/>
              <a:t> </a:t>
            </a:r>
            <a:r>
              <a:rPr lang="en-US" i="1" dirty="0" err="1"/>
              <a:t>và</a:t>
            </a:r>
            <a:r>
              <a:rPr lang="en-US" i="1" dirty="0"/>
              <a:t> </a:t>
            </a:r>
            <a:r>
              <a:rPr lang="en-US" i="1" dirty="0" err="1"/>
              <a:t>xây</a:t>
            </a:r>
            <a:r>
              <a:rPr lang="en-US" i="1" dirty="0"/>
              <a:t> </a:t>
            </a:r>
            <a:r>
              <a:rPr lang="en-US" i="1" dirty="0" err="1"/>
              <a:t>dựng</a:t>
            </a:r>
            <a:r>
              <a:rPr lang="en-US" i="1" dirty="0"/>
              <a:t> </a:t>
            </a:r>
            <a:r>
              <a:rPr lang="en-US" i="1" dirty="0" err="1"/>
              <a:t>phần</a:t>
            </a:r>
            <a:r>
              <a:rPr lang="en-US" i="1" dirty="0"/>
              <a:t> </a:t>
            </a:r>
            <a:r>
              <a:rPr lang="en-US" i="1" dirty="0" err="1"/>
              <a:t>mềm</a:t>
            </a:r>
            <a:r>
              <a:rPr lang="en-US" i="1" dirty="0"/>
              <a:t> </a:t>
            </a:r>
            <a:r>
              <a:rPr lang="en-US" i="1" dirty="0" err="1"/>
              <a:t>quản</a:t>
            </a:r>
            <a:r>
              <a:rPr lang="en-US" i="1" dirty="0"/>
              <a:t> </a:t>
            </a:r>
            <a:r>
              <a:rPr lang="en-US" i="1" dirty="0" err="1"/>
              <a:t>lý</a:t>
            </a:r>
            <a:r>
              <a:rPr lang="en-US" i="1" dirty="0"/>
              <a:t> </a:t>
            </a:r>
            <a:r>
              <a:rPr lang="en-US" i="1" dirty="0" err="1"/>
              <a:t>cửa</a:t>
            </a:r>
            <a:r>
              <a:rPr lang="en-US" i="1" dirty="0"/>
              <a:t> </a:t>
            </a:r>
            <a:r>
              <a:rPr lang="en-US" i="1" dirty="0" err="1"/>
              <a:t>hàng</a:t>
            </a:r>
            <a:r>
              <a:rPr lang="en-US" i="1" dirty="0"/>
              <a:t> </a:t>
            </a:r>
            <a:r>
              <a:rPr lang="en-US" i="1" dirty="0" err="1"/>
              <a:t>văn</a:t>
            </a:r>
            <a:r>
              <a:rPr lang="en-US" i="1" dirty="0"/>
              <a:t> </a:t>
            </a:r>
            <a:r>
              <a:rPr lang="en-US" i="1" dirty="0" err="1"/>
              <a:t>phòng</a:t>
            </a:r>
            <a:r>
              <a:rPr lang="en-US" i="1" dirty="0"/>
              <a:t> </a:t>
            </a:r>
            <a:r>
              <a:rPr lang="en-US" i="1" dirty="0" err="1"/>
              <a:t>văn</a:t>
            </a:r>
            <a:r>
              <a:rPr lang="en-US" i="1" dirty="0"/>
              <a:t> </a:t>
            </a:r>
            <a:r>
              <a:rPr lang="en-US" i="1" dirty="0" err="1"/>
              <a:t>phòng</a:t>
            </a:r>
            <a:r>
              <a:rPr lang="en-US" i="1" dirty="0"/>
              <a:t> </a:t>
            </a:r>
            <a:r>
              <a:rPr lang="en-US" i="1" dirty="0" err="1"/>
              <a:t>phẩm</a:t>
            </a:r>
            <a:r>
              <a:rPr lang="en-US" i="1" dirty="0"/>
              <a:t>”</a:t>
            </a:r>
          </a:p>
        </p:txBody>
      </p:sp>
    </p:spTree>
    <p:extLst>
      <p:ext uri="{BB962C8B-B14F-4D97-AF65-F5344CB8AC3E}">
        <p14:creationId xmlns:p14="http://schemas.microsoft.com/office/powerpoint/2010/main" val="35398070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5"/>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a:buNone/>
            </a:pPr>
            <a:r>
              <a:rPr lang="en-US"/>
              <a:t>Tài liệu tham khảo</a:t>
            </a:r>
            <a:endParaRPr/>
          </a:p>
        </p:txBody>
      </p:sp>
      <p:sp>
        <p:nvSpPr>
          <p:cNvPr id="229" name="Google Shape;229;p5"/>
          <p:cNvSpPr txBox="1">
            <a:spLocks noGrp="1"/>
          </p:cNvSpPr>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1108"/>
              <a:buFont typeface="Noto Sans Symbols"/>
              <a:buNone/>
            </a:pPr>
            <a:fld id="{00000000-1234-1234-1234-123412341234}" type="slidenum">
              <a:rPr lang="en-US" sz="1108">
                <a:solidFill>
                  <a:schemeClr val="dk1"/>
                </a:solidFill>
                <a:latin typeface="Garamond"/>
                <a:ea typeface="Garamond"/>
                <a:cs typeface="Garamond"/>
                <a:sym typeface="Garamond"/>
              </a:rPr>
              <a:t>22</a:t>
            </a:fld>
            <a:endParaRPr sz="1108">
              <a:solidFill>
                <a:schemeClr val="dk1"/>
              </a:solidFill>
              <a:latin typeface="Garamond"/>
              <a:ea typeface="Garamond"/>
              <a:cs typeface="Garamond"/>
              <a:sym typeface="Garamond"/>
            </a:endParaRPr>
          </a:p>
        </p:txBody>
      </p:sp>
      <p:sp>
        <p:nvSpPr>
          <p:cNvPr id="230" name="Google Shape;230;p5"/>
          <p:cNvSpPr txBox="1"/>
          <p:nvPr/>
        </p:nvSpPr>
        <p:spPr>
          <a:xfrm>
            <a:off x="562708" y="1600200"/>
            <a:ext cx="8088923" cy="4472354"/>
          </a:xfrm>
          <a:prstGeom prst="rect">
            <a:avLst/>
          </a:prstGeom>
          <a:noFill/>
          <a:ln>
            <a:noFill/>
          </a:ln>
        </p:spPr>
        <p:txBody>
          <a:bodyPr spcFirstLastPara="1" wrap="square" lIns="91425" tIns="45700" rIns="91425" bIns="45700" anchor="t" anchorCtr="0">
            <a:noAutofit/>
          </a:bodyPr>
          <a:lstStyle/>
          <a:p>
            <a:pPr marL="457200" marR="0" lvl="0" indent="-457200" algn="just" rtl="0">
              <a:lnSpc>
                <a:spcPct val="150000"/>
              </a:lnSpc>
              <a:spcBef>
                <a:spcPts val="0"/>
              </a:spcBef>
              <a:spcAft>
                <a:spcPts val="0"/>
              </a:spcAft>
              <a:buClr>
                <a:schemeClr val="accent1"/>
              </a:buClr>
              <a:buSzPts val="1080"/>
              <a:buFont typeface="Century Schoolbook"/>
              <a:buAutoNum type="arabicPeriod"/>
            </a:pPr>
            <a:r>
              <a:rPr lang="en-US" sz="1662" u="sng">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https://viblo.asia/p/cau-truc-du-lieu-va-giai-thuat-search-924lJYzWZPM</a:t>
            </a:r>
            <a:endParaRPr sz="1662">
              <a:solidFill>
                <a:schemeClr val="dk1"/>
              </a:solidFill>
              <a:latin typeface="Arial"/>
              <a:ea typeface="Arial"/>
              <a:cs typeface="Arial"/>
              <a:sym typeface="Arial"/>
            </a:endParaRPr>
          </a:p>
          <a:p>
            <a:pPr marL="457200" marR="0" lvl="0" indent="-457200" algn="just" rtl="0">
              <a:lnSpc>
                <a:spcPct val="150000"/>
              </a:lnSpc>
              <a:spcBef>
                <a:spcPts val="332"/>
              </a:spcBef>
              <a:spcAft>
                <a:spcPts val="0"/>
              </a:spcAft>
              <a:buClr>
                <a:schemeClr val="accent1"/>
              </a:buClr>
              <a:buSzPts val="1080"/>
              <a:buFont typeface="Century Schoolbook"/>
              <a:buAutoNum type="arabicPeriod"/>
            </a:pPr>
            <a:r>
              <a:rPr lang="en-US" sz="1662" u="sng">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https://github.com/pqhuy87it/MonthlyReport/tree/master/SearchAlgorithms</a:t>
            </a:r>
            <a:endParaRPr sz="1662">
              <a:solidFill>
                <a:schemeClr val="dk1"/>
              </a:solidFill>
              <a:latin typeface="Arial"/>
              <a:ea typeface="Arial"/>
              <a:cs typeface="Arial"/>
              <a:sym typeface="Arial"/>
            </a:endParaRPr>
          </a:p>
          <a:p>
            <a:pPr marL="457200" marR="0" lvl="0" indent="-388600" algn="just" rtl="0">
              <a:lnSpc>
                <a:spcPct val="150000"/>
              </a:lnSpc>
              <a:spcBef>
                <a:spcPts val="332"/>
              </a:spcBef>
              <a:spcAft>
                <a:spcPts val="0"/>
              </a:spcAft>
              <a:buClr>
                <a:schemeClr val="accent1"/>
              </a:buClr>
              <a:buSzPts val="1080"/>
              <a:buFont typeface="Century Schoolbook"/>
              <a:buNone/>
            </a:pPr>
            <a:endParaRPr sz="1662">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6"/>
          <p:cNvSpPr txBox="1">
            <a:spLocks noGrp="1"/>
          </p:cNvSpPr>
          <p:nvPr>
            <p:ph type="title"/>
          </p:nvPr>
        </p:nvSpPr>
        <p:spPr>
          <a:xfrm>
            <a:off x="628650" y="355795"/>
            <a:ext cx="7886700" cy="61458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dirty="0" err="1"/>
              <a:t>Nội</a:t>
            </a:r>
            <a:r>
              <a:rPr lang="en-US" sz="3200" dirty="0"/>
              <a:t> dung</a:t>
            </a:r>
            <a:endParaRPr dirty="0"/>
          </a:p>
        </p:txBody>
      </p:sp>
      <p:sp>
        <p:nvSpPr>
          <p:cNvPr id="160" name="Google Shape;160;p3"/>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161" name="Google Shape;161;p3"/>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a:t>
            </a:r>
            <a:r>
              <a:rPr lang="en-US" sz="1800" b="1" dirty="0" err="1">
                <a:solidFill>
                  <a:srgbClr val="D0CECE"/>
                </a:solidFill>
              </a:rPr>
              <a:t>ký</a:t>
            </a:r>
            <a:r>
              <a:rPr lang="en-US" sz="1800" b="1" dirty="0">
                <a:solidFill>
                  <a:srgbClr val="D0CECE"/>
                </a:solidFill>
              </a:rPr>
              <a:t> </a:t>
            </a:r>
            <a:r>
              <a:rPr lang="en-US" sz="1800" b="1" dirty="0" err="1">
                <a:solidFill>
                  <a:srgbClr val="D0CECE"/>
                </a:solidFill>
              </a:rPr>
              <a:t>pháp</a:t>
            </a:r>
            <a:r>
              <a:rPr lang="en-US" sz="1800" b="1" dirty="0">
                <a:solidFill>
                  <a:srgbClr val="D0CECE"/>
                </a:solidFill>
              </a:rPr>
              <a:t> </a:t>
            </a:r>
            <a:r>
              <a:rPr lang="en-US" sz="1800" b="1" dirty="0" err="1">
                <a:solidFill>
                  <a:srgbClr val="D0CECE"/>
                </a:solidFill>
              </a:rPr>
              <a:t>của</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162" name="Google Shape;162;p3"/>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Khái</a:t>
            </a:r>
            <a:r>
              <a:rPr lang="en-US" sz="1800" b="1" dirty="0">
                <a:solidFill>
                  <a:schemeClr val="dk1"/>
                </a:solidFill>
              </a:rPr>
              <a:t> </a:t>
            </a:r>
            <a:r>
              <a:rPr lang="en-US" sz="1800" b="1" dirty="0" err="1">
                <a:solidFill>
                  <a:schemeClr val="dk1"/>
                </a:solidFill>
              </a:rPr>
              <a:t>niệm</a:t>
            </a:r>
            <a:endParaRPr dirty="0"/>
          </a:p>
        </p:txBody>
      </p:sp>
      <p:grpSp>
        <p:nvGrpSpPr>
          <p:cNvPr id="163" name="Google Shape;163;p3"/>
          <p:cNvGrpSpPr/>
          <p:nvPr/>
        </p:nvGrpSpPr>
        <p:grpSpPr>
          <a:xfrm>
            <a:off x="1472079" y="1154995"/>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0" name="Google Shape;170;p3"/>
          <p:cNvGrpSpPr/>
          <p:nvPr/>
        </p:nvGrpSpPr>
        <p:grpSpPr>
          <a:xfrm>
            <a:off x="2344698" y="2467986"/>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7" name="Google Shape;177;p3"/>
          <p:cNvGrpSpPr/>
          <p:nvPr/>
        </p:nvGrpSpPr>
        <p:grpSpPr>
          <a:xfrm>
            <a:off x="2448345" y="4018486"/>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2" name="Google Shape;202;p3"/>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203" name="Google Shape;203;p3"/>
          <p:cNvGrpSpPr/>
          <p:nvPr/>
        </p:nvGrpSpPr>
        <p:grpSpPr>
          <a:xfrm>
            <a:off x="1740657" y="5456586"/>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a:buNone/>
            </a:pPr>
            <a:r>
              <a:rPr lang="en-US" dirty="0" err="1"/>
              <a:t>Khái</a:t>
            </a:r>
            <a:r>
              <a:rPr lang="en-US" dirty="0"/>
              <a:t> </a:t>
            </a:r>
            <a:r>
              <a:rPr lang="en-US" dirty="0" err="1"/>
              <a:t>niệm</a:t>
            </a:r>
            <a:endParaRPr dirty="0"/>
          </a:p>
        </p:txBody>
      </p:sp>
      <p:sp>
        <p:nvSpPr>
          <p:cNvPr id="222" name="Google Shape;222;p4"/>
          <p:cNvSpPr txBox="1">
            <a:spLocks noGrp="1"/>
          </p:cNvSpPr>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p>
            <a:pPr marL="342900" lvl="0">
              <a:buSzPts val="2400"/>
              <a:buFontTx/>
              <a:buChar char="-"/>
            </a:pPr>
            <a:r>
              <a:rPr lang="vi-VN" sz="2400" dirty="0"/>
              <a:t>Mô tả cách người dùng sử dụng hệ thống để hoàn thành một mục tiêu cụ thể và thường được xây dựng trong giai đoạn ban đầu</a:t>
            </a:r>
            <a:endParaRPr lang="en-US" sz="2400" dirty="0"/>
          </a:p>
          <a:p>
            <a:pPr marL="0" lvl="0" indent="0">
              <a:buSzPts val="2400"/>
              <a:buNone/>
            </a:pPr>
            <a:endParaRPr lang="en-US" sz="2400" dirty="0"/>
          </a:p>
          <a:p>
            <a:pPr marL="342900" lvl="0">
              <a:buSzPts val="2400"/>
              <a:buFontTx/>
              <a:buChar char="-"/>
            </a:pPr>
            <a:r>
              <a:rPr lang="en-US" sz="2400" dirty="0" err="1"/>
              <a:t>Một</a:t>
            </a:r>
            <a:r>
              <a:rPr lang="en-US" sz="2400" dirty="0"/>
              <a:t> ca </a:t>
            </a:r>
            <a:r>
              <a:rPr lang="en-US" sz="2400" dirty="0" err="1"/>
              <a:t>sử</a:t>
            </a:r>
            <a:r>
              <a:rPr lang="en-US" sz="2400" dirty="0"/>
              <a:t> </a:t>
            </a:r>
            <a:r>
              <a:rPr lang="en-US" sz="2400" dirty="0" err="1"/>
              <a:t>dụng</a:t>
            </a:r>
            <a:r>
              <a:rPr lang="en-US" sz="2400" dirty="0"/>
              <a:t> </a:t>
            </a:r>
            <a:r>
              <a:rPr lang="en-US" sz="2400" dirty="0" err="1"/>
              <a:t>gồm</a:t>
            </a:r>
            <a:r>
              <a:rPr lang="en-US" sz="2400" dirty="0"/>
              <a:t>:</a:t>
            </a:r>
          </a:p>
          <a:p>
            <a:pPr marL="0" lvl="0" indent="0">
              <a:buSzPts val="2400"/>
              <a:buNone/>
            </a:pPr>
            <a:r>
              <a:rPr lang="en-US" sz="2400" dirty="0"/>
              <a:t>	+ </a:t>
            </a:r>
            <a:r>
              <a:rPr lang="en-US" sz="2400" dirty="0" err="1"/>
              <a:t>Hệ</a:t>
            </a:r>
            <a:r>
              <a:rPr lang="en-US" sz="2400" dirty="0"/>
              <a:t> </a:t>
            </a:r>
            <a:r>
              <a:rPr lang="en-US" sz="2400" dirty="0" err="1"/>
              <a:t>thống</a:t>
            </a:r>
            <a:r>
              <a:rPr lang="en-US" sz="2400" dirty="0"/>
              <a:t> (System)</a:t>
            </a:r>
          </a:p>
          <a:p>
            <a:pPr marL="0" lvl="0" indent="0">
              <a:buSzPts val="2400"/>
              <a:buNone/>
            </a:pPr>
            <a:r>
              <a:rPr lang="en-US" sz="2400" dirty="0"/>
              <a:t>	+ </a:t>
            </a:r>
            <a:r>
              <a:rPr lang="en-US" sz="2400" dirty="0" err="1"/>
              <a:t>Các</a:t>
            </a:r>
            <a:r>
              <a:rPr lang="en-US" sz="2400" dirty="0"/>
              <a:t> </a:t>
            </a:r>
            <a:r>
              <a:rPr lang="en-US" sz="2400" dirty="0" err="1"/>
              <a:t>tác</a:t>
            </a:r>
            <a:r>
              <a:rPr lang="en-US" sz="2400" dirty="0"/>
              <a:t> </a:t>
            </a:r>
            <a:r>
              <a:rPr lang="en-US" sz="2400" dirty="0" err="1"/>
              <a:t>nhân</a:t>
            </a:r>
            <a:r>
              <a:rPr lang="en-US" sz="2400" dirty="0"/>
              <a:t> (Actors)</a:t>
            </a:r>
          </a:p>
          <a:p>
            <a:pPr marL="0" lvl="0" indent="0">
              <a:buSzPts val="2400"/>
              <a:buNone/>
            </a:pPr>
            <a:r>
              <a:rPr lang="en-US" sz="2400" dirty="0"/>
              <a:t>	+ </a:t>
            </a:r>
            <a:r>
              <a:rPr lang="en-US" sz="2400" dirty="0" err="1"/>
              <a:t>Các</a:t>
            </a:r>
            <a:r>
              <a:rPr lang="en-US" sz="2400" dirty="0"/>
              <a:t> ca </a:t>
            </a:r>
            <a:r>
              <a:rPr lang="en-US" sz="2400" dirty="0" err="1"/>
              <a:t>sử</a:t>
            </a:r>
            <a:r>
              <a:rPr lang="en-US" sz="2400" dirty="0"/>
              <a:t> </a:t>
            </a:r>
            <a:r>
              <a:rPr lang="en-US" sz="2400" dirty="0" err="1"/>
              <a:t>dụng</a:t>
            </a:r>
            <a:r>
              <a:rPr lang="en-US" sz="2400" dirty="0"/>
              <a:t> (Use case)</a:t>
            </a:r>
          </a:p>
          <a:p>
            <a:pPr marL="0" lvl="0" indent="0">
              <a:buSzPts val="2400"/>
              <a:buNone/>
            </a:pPr>
            <a:r>
              <a:rPr lang="en-US" sz="2400" dirty="0"/>
              <a:t>	+ </a:t>
            </a:r>
            <a:r>
              <a:rPr lang="en-US" sz="2400" dirty="0" err="1"/>
              <a:t>Các</a:t>
            </a:r>
            <a:r>
              <a:rPr lang="en-US" sz="2400" dirty="0"/>
              <a:t> </a:t>
            </a:r>
            <a:r>
              <a:rPr lang="en-US" sz="2400" dirty="0" err="1"/>
              <a:t>mối</a:t>
            </a:r>
            <a:r>
              <a:rPr lang="en-US" sz="2400" dirty="0"/>
              <a:t> </a:t>
            </a:r>
            <a:r>
              <a:rPr lang="en-US" sz="2400" dirty="0" err="1"/>
              <a:t>quan</a:t>
            </a:r>
            <a:r>
              <a:rPr lang="en-US" sz="2400" dirty="0"/>
              <a:t> </a:t>
            </a:r>
            <a:r>
              <a:rPr lang="en-US" sz="2400" dirty="0" err="1"/>
              <a:t>hệ</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AEDBE-6551-445D-AAA8-D79B8398BB83}"/>
              </a:ext>
            </a:extLst>
          </p:cNvPr>
          <p:cNvSpPr>
            <a:spLocks noGrp="1"/>
          </p:cNvSpPr>
          <p:nvPr>
            <p:ph type="title"/>
          </p:nvPr>
        </p:nvSpPr>
        <p:spPr/>
        <p:txBody>
          <a:bodyPr/>
          <a:lstStyle/>
          <a:p>
            <a:r>
              <a:rPr lang="en-US" dirty="0" err="1"/>
              <a:t>Khái</a:t>
            </a:r>
            <a:r>
              <a:rPr lang="en-US" dirty="0"/>
              <a:t> </a:t>
            </a:r>
            <a:r>
              <a:rPr lang="en-US" dirty="0" err="1"/>
              <a:t>niệm</a:t>
            </a:r>
            <a:endParaRPr lang="en-US" dirty="0"/>
          </a:p>
        </p:txBody>
      </p:sp>
      <p:sp>
        <p:nvSpPr>
          <p:cNvPr id="3" name="Text Placeholder 2">
            <a:extLst>
              <a:ext uri="{FF2B5EF4-FFF2-40B4-BE49-F238E27FC236}">
                <a16:creationId xmlns:a16="http://schemas.microsoft.com/office/drawing/2014/main" id="{B98D1857-0561-411C-BD5D-5E661010EFD7}"/>
              </a:ext>
            </a:extLst>
          </p:cNvPr>
          <p:cNvSpPr>
            <a:spLocks noGrp="1"/>
          </p:cNvSpPr>
          <p:nvPr>
            <p:ph type="body" idx="1"/>
          </p:nvPr>
        </p:nvSpPr>
        <p:spPr/>
        <p:txBody>
          <a:bodyPr>
            <a:normAutofit lnSpcReduction="10000"/>
          </a:bodyPr>
          <a:lstStyle/>
          <a:p>
            <a:pPr>
              <a:buFontTx/>
              <a:buChar char="-"/>
            </a:pPr>
            <a:r>
              <a:rPr lang="vi-VN" dirty="0"/>
              <a:t>Các ca sử dụng giúp đảm bảo rằng hệ thống chính xác</a:t>
            </a:r>
            <a:r>
              <a:rPr lang="en-US" dirty="0"/>
              <a:t> </a:t>
            </a:r>
            <a:r>
              <a:rPr lang="vi-VN" dirty="0"/>
              <a:t>được phát triển bằng cách nắm bắt các yêu cầu từ góc nhìn của người</a:t>
            </a:r>
            <a:r>
              <a:rPr lang="en-US" dirty="0"/>
              <a:t> </a:t>
            </a:r>
            <a:r>
              <a:rPr lang="vi-VN" dirty="0"/>
              <a:t>dùng. </a:t>
            </a:r>
            <a:endParaRPr lang="en-US" dirty="0"/>
          </a:p>
          <a:p>
            <a:pPr>
              <a:buFontTx/>
              <a:buChar char="-"/>
            </a:pPr>
            <a:r>
              <a:rPr lang="vi-VN" dirty="0"/>
              <a:t>Một biểu đồ ca sử dụng thường đơn giản và không hiển thị các</a:t>
            </a:r>
            <a:r>
              <a:rPr lang="en-US" dirty="0"/>
              <a:t> </a:t>
            </a:r>
            <a:r>
              <a:rPr lang="vi-VN" dirty="0"/>
              <a:t>thông tin chi tiết của các ca sử dụng</a:t>
            </a:r>
            <a:r>
              <a:rPr lang="en-US" dirty="0"/>
              <a:t>.</a:t>
            </a:r>
          </a:p>
          <a:p>
            <a:pPr>
              <a:buFontTx/>
              <a:buChar char="-"/>
            </a:pPr>
            <a:r>
              <a:rPr lang="en-US" dirty="0" err="1"/>
              <a:t>Áp</a:t>
            </a:r>
            <a:r>
              <a:rPr lang="en-US" dirty="0"/>
              <a:t> </a:t>
            </a:r>
            <a:r>
              <a:rPr lang="en-US" dirty="0" err="1"/>
              <a:t>dụng</a:t>
            </a:r>
            <a:r>
              <a:rPr lang="en-US" dirty="0"/>
              <a:t> </a:t>
            </a:r>
            <a:r>
              <a:rPr lang="en-US" dirty="0" err="1"/>
              <a:t>mô</a:t>
            </a:r>
            <a:r>
              <a:rPr lang="en-US" dirty="0"/>
              <a:t> </a:t>
            </a:r>
            <a:r>
              <a:rPr lang="en-US" dirty="0" err="1"/>
              <a:t>hình</a:t>
            </a:r>
            <a:r>
              <a:rPr lang="en-US" dirty="0"/>
              <a:t> ca </a:t>
            </a:r>
            <a:r>
              <a:rPr lang="en-US" dirty="0" err="1"/>
              <a:t>sử</a:t>
            </a:r>
            <a:r>
              <a:rPr lang="en-US" dirty="0"/>
              <a:t> </a:t>
            </a:r>
            <a:r>
              <a:rPr lang="en-US" dirty="0" err="1"/>
              <a:t>dụng</a:t>
            </a:r>
            <a:r>
              <a:rPr lang="en-US" dirty="0"/>
              <a:t> </a:t>
            </a:r>
            <a:r>
              <a:rPr lang="en-US" dirty="0" err="1"/>
              <a:t>cho</a:t>
            </a:r>
            <a:r>
              <a:rPr lang="en-US" dirty="0"/>
              <a:t> </a:t>
            </a:r>
            <a:r>
              <a:rPr lang="en-US" dirty="0" err="1"/>
              <a:t>các</a:t>
            </a:r>
            <a:r>
              <a:rPr lang="en-US" dirty="0"/>
              <a:t> </a:t>
            </a:r>
            <a:r>
              <a:rPr lang="en-US" dirty="0" err="1"/>
              <a:t>mục</a:t>
            </a:r>
            <a:r>
              <a:rPr lang="en-US" dirty="0"/>
              <a:t> </a:t>
            </a:r>
            <a:r>
              <a:rPr lang="en-US" dirty="0" err="1"/>
              <a:t>đích</a:t>
            </a:r>
            <a:r>
              <a:rPr lang="en-US" dirty="0"/>
              <a:t>:</a:t>
            </a:r>
          </a:p>
          <a:p>
            <a:pPr marL="114300" indent="0">
              <a:buNone/>
            </a:pPr>
            <a:r>
              <a:rPr lang="en-US" dirty="0"/>
              <a:t>	+ </a:t>
            </a:r>
            <a:r>
              <a:rPr lang="en-US" dirty="0" err="1"/>
              <a:t>Xác</a:t>
            </a:r>
            <a:r>
              <a:rPr lang="en-US" dirty="0"/>
              <a:t> </a:t>
            </a:r>
            <a:r>
              <a:rPr lang="en-US" dirty="0" err="1"/>
              <a:t>định</a:t>
            </a:r>
            <a:r>
              <a:rPr lang="en-US" dirty="0"/>
              <a:t> </a:t>
            </a:r>
            <a:r>
              <a:rPr lang="en-US" dirty="0" err="1"/>
              <a:t>ngữ</a:t>
            </a:r>
            <a:r>
              <a:rPr lang="en-US" dirty="0"/>
              <a:t> </a:t>
            </a:r>
            <a:r>
              <a:rPr lang="en-US" dirty="0" err="1"/>
              <a:t>cảnh</a:t>
            </a:r>
            <a:r>
              <a:rPr lang="en-US" dirty="0"/>
              <a:t> </a:t>
            </a:r>
            <a:r>
              <a:rPr lang="en-US" dirty="0" err="1"/>
              <a:t>của</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Nắm</a:t>
            </a:r>
            <a:r>
              <a:rPr lang="en-US" dirty="0"/>
              <a:t> </a:t>
            </a:r>
            <a:r>
              <a:rPr lang="en-US" dirty="0" err="1"/>
              <a:t>bắt</a:t>
            </a:r>
            <a:r>
              <a:rPr lang="en-US" dirty="0"/>
              <a:t> </a:t>
            </a:r>
            <a:r>
              <a:rPr lang="en-US" dirty="0" err="1"/>
              <a:t>các</a:t>
            </a:r>
            <a:r>
              <a:rPr lang="en-US" dirty="0"/>
              <a:t> </a:t>
            </a:r>
            <a:r>
              <a:rPr lang="en-US" dirty="0" err="1"/>
              <a:t>yêu</a:t>
            </a:r>
            <a:r>
              <a:rPr lang="en-US" dirty="0"/>
              <a:t> </a:t>
            </a:r>
            <a:r>
              <a:rPr lang="en-US" dirty="0" err="1"/>
              <a:t>cầu</a:t>
            </a:r>
            <a:r>
              <a:rPr lang="en-US" dirty="0"/>
              <a:t> </a:t>
            </a:r>
            <a:r>
              <a:rPr lang="en-US" dirty="0" err="1"/>
              <a:t>của</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Xác</a:t>
            </a:r>
            <a:r>
              <a:rPr lang="en-US" dirty="0"/>
              <a:t> </a:t>
            </a:r>
            <a:r>
              <a:rPr lang="en-US" dirty="0" err="1"/>
              <a:t>thực</a:t>
            </a:r>
            <a:r>
              <a:rPr lang="en-US" dirty="0"/>
              <a:t> </a:t>
            </a:r>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Triển</a:t>
            </a:r>
            <a:r>
              <a:rPr lang="en-US" dirty="0"/>
              <a:t> </a:t>
            </a:r>
            <a:r>
              <a:rPr lang="en-US" dirty="0" err="1"/>
              <a:t>khai</a:t>
            </a:r>
            <a:r>
              <a:rPr lang="en-US" dirty="0"/>
              <a:t> </a:t>
            </a:r>
            <a:r>
              <a:rPr lang="en-US" dirty="0" err="1"/>
              <a:t>và</a:t>
            </a:r>
            <a:r>
              <a:rPr lang="en-US" dirty="0"/>
              <a:t> </a:t>
            </a:r>
            <a:r>
              <a:rPr lang="en-US" dirty="0" err="1"/>
              <a:t>xây</a:t>
            </a:r>
            <a:r>
              <a:rPr lang="en-US" dirty="0"/>
              <a:t> </a:t>
            </a:r>
            <a:r>
              <a:rPr lang="en-US" dirty="0" err="1"/>
              <a:t>dựng</a:t>
            </a:r>
            <a:r>
              <a:rPr lang="en-US" dirty="0"/>
              <a:t> </a:t>
            </a:r>
            <a:r>
              <a:rPr lang="en-US" dirty="0" err="1"/>
              <a:t>các</a:t>
            </a:r>
            <a:r>
              <a:rPr lang="en-US" dirty="0"/>
              <a:t> ca </a:t>
            </a:r>
            <a:r>
              <a:rPr lang="en-US" dirty="0" err="1"/>
              <a:t>kiểm</a:t>
            </a:r>
            <a:r>
              <a:rPr lang="en-US" dirty="0"/>
              <a:t> </a:t>
            </a:r>
            <a:r>
              <a:rPr lang="en-US" dirty="0" err="1"/>
              <a:t>thử</a:t>
            </a:r>
            <a:endParaRPr lang="en-US" dirty="0"/>
          </a:p>
        </p:txBody>
      </p:sp>
    </p:spTree>
    <p:extLst>
      <p:ext uri="{BB962C8B-B14F-4D97-AF65-F5344CB8AC3E}">
        <p14:creationId xmlns:p14="http://schemas.microsoft.com/office/powerpoint/2010/main" val="1902332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Google Shape;160;p3">
            <a:extLst>
              <a:ext uri="{FF2B5EF4-FFF2-40B4-BE49-F238E27FC236}">
                <a16:creationId xmlns:a16="http://schemas.microsoft.com/office/drawing/2014/main" id="{9CA7A4B2-6E91-4217-92B4-68872B81FC48}"/>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39" name="Google Shape;161;p3">
            <a:extLst>
              <a:ext uri="{FF2B5EF4-FFF2-40B4-BE49-F238E27FC236}">
                <a16:creationId xmlns:a16="http://schemas.microsoft.com/office/drawing/2014/main" id="{91A4F115-4525-4C11-A1B3-6973BF1BFFF4}"/>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tx1"/>
                </a:solidFill>
              </a:rPr>
              <a:t>Các</a:t>
            </a:r>
            <a:r>
              <a:rPr lang="en-US" sz="1800" b="1" dirty="0">
                <a:solidFill>
                  <a:schemeClr val="tx1"/>
                </a:solidFill>
              </a:rPr>
              <a:t> </a:t>
            </a:r>
            <a:r>
              <a:rPr lang="en-US" sz="1800" b="1" dirty="0" err="1">
                <a:solidFill>
                  <a:schemeClr val="tx1"/>
                </a:solidFill>
              </a:rPr>
              <a:t>ký</a:t>
            </a:r>
            <a:r>
              <a:rPr lang="en-US" sz="1800" b="1" dirty="0">
                <a:solidFill>
                  <a:schemeClr val="tx1"/>
                </a:solidFill>
              </a:rPr>
              <a:t> </a:t>
            </a:r>
            <a:r>
              <a:rPr lang="en-US" sz="1800" b="1" dirty="0" err="1">
                <a:solidFill>
                  <a:schemeClr val="tx1"/>
                </a:solidFill>
              </a:rPr>
              <a:t>pháp</a:t>
            </a:r>
            <a:r>
              <a:rPr lang="en-US" sz="1800" b="1" dirty="0">
                <a:solidFill>
                  <a:schemeClr val="tx1"/>
                </a:solidFill>
              </a:rPr>
              <a:t> </a:t>
            </a:r>
            <a:r>
              <a:rPr lang="en-US" sz="1800" b="1" dirty="0" err="1">
                <a:solidFill>
                  <a:schemeClr val="tx1"/>
                </a:solidFill>
              </a:rPr>
              <a:t>của</a:t>
            </a:r>
            <a:r>
              <a:rPr lang="en-US" sz="1800" b="1" dirty="0">
                <a:solidFill>
                  <a:schemeClr val="tx1"/>
                </a:solidFill>
              </a:rPr>
              <a:t> </a:t>
            </a:r>
            <a:r>
              <a:rPr lang="en-US" sz="1800" b="1" dirty="0" err="1">
                <a:solidFill>
                  <a:schemeClr val="tx1"/>
                </a:solidFill>
              </a:rPr>
              <a:t>biểu</a:t>
            </a:r>
            <a:r>
              <a:rPr lang="en-US" sz="1800" b="1" dirty="0">
                <a:solidFill>
                  <a:schemeClr val="tx1"/>
                </a:solidFill>
              </a:rPr>
              <a:t> </a:t>
            </a:r>
            <a:r>
              <a:rPr lang="en-US" sz="1800" b="1" dirty="0" err="1">
                <a:solidFill>
                  <a:schemeClr val="tx1"/>
                </a:solidFill>
              </a:rPr>
              <a:t>đồ</a:t>
            </a:r>
            <a:r>
              <a:rPr lang="en-US" sz="1800" b="1" dirty="0">
                <a:solidFill>
                  <a:schemeClr val="tx1"/>
                </a:solidFill>
              </a:rPr>
              <a:t> ca </a:t>
            </a:r>
            <a:r>
              <a:rPr lang="en-US" sz="1800" b="1" dirty="0" err="1">
                <a:solidFill>
                  <a:schemeClr val="tx1"/>
                </a:solidFill>
              </a:rPr>
              <a:t>sử</a:t>
            </a:r>
            <a:r>
              <a:rPr lang="en-US" sz="1800" b="1" dirty="0">
                <a:solidFill>
                  <a:schemeClr val="tx1"/>
                </a:solidFill>
              </a:rPr>
              <a:t> </a:t>
            </a:r>
            <a:r>
              <a:rPr lang="en-US" sz="1800" b="1" dirty="0" err="1">
                <a:solidFill>
                  <a:schemeClr val="tx1"/>
                </a:solidFill>
              </a:rPr>
              <a:t>dụng</a:t>
            </a:r>
            <a:endParaRPr dirty="0">
              <a:solidFill>
                <a:schemeClr val="tx1"/>
              </a:solidFill>
            </a:endParaRPr>
          </a:p>
        </p:txBody>
      </p:sp>
      <p:sp>
        <p:nvSpPr>
          <p:cNvPr id="40" name="Google Shape;162;p3">
            <a:extLst>
              <a:ext uri="{FF2B5EF4-FFF2-40B4-BE49-F238E27FC236}">
                <a16:creationId xmlns:a16="http://schemas.microsoft.com/office/drawing/2014/main" id="{19651886-856A-47EC-AD00-1095ACA104D9}"/>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Khái</a:t>
            </a:r>
            <a:r>
              <a:rPr lang="en-US" sz="1800" b="1" dirty="0">
                <a:solidFill>
                  <a:schemeClr val="bg1">
                    <a:lumMod val="75000"/>
                  </a:schemeClr>
                </a:solidFill>
              </a:rPr>
              <a:t> </a:t>
            </a:r>
            <a:r>
              <a:rPr lang="en-US" sz="1800" b="1" dirty="0" err="1">
                <a:solidFill>
                  <a:schemeClr val="bg1">
                    <a:lumMod val="75000"/>
                  </a:schemeClr>
                </a:solidFill>
              </a:rPr>
              <a:t>niệm</a:t>
            </a:r>
            <a:endParaRPr dirty="0">
              <a:solidFill>
                <a:schemeClr val="bg1">
                  <a:lumMod val="75000"/>
                </a:schemeClr>
              </a:solidFill>
            </a:endParaRPr>
          </a:p>
        </p:txBody>
      </p:sp>
      <p:grpSp>
        <p:nvGrpSpPr>
          <p:cNvPr id="41" name="Google Shape;163;p3">
            <a:extLst>
              <a:ext uri="{FF2B5EF4-FFF2-40B4-BE49-F238E27FC236}">
                <a16:creationId xmlns:a16="http://schemas.microsoft.com/office/drawing/2014/main" id="{384739BC-5866-43D5-A9B3-8BF14A8F779C}"/>
              </a:ext>
            </a:extLst>
          </p:cNvPr>
          <p:cNvGrpSpPr/>
          <p:nvPr/>
        </p:nvGrpSpPr>
        <p:grpSpPr>
          <a:xfrm>
            <a:off x="1472079" y="1154995"/>
            <a:ext cx="381000" cy="381000"/>
            <a:chOff x="2078" y="1680"/>
            <a:chExt cx="1615" cy="1615"/>
          </a:xfrm>
        </p:grpSpPr>
        <p:sp>
          <p:nvSpPr>
            <p:cNvPr id="42" name="Google Shape;164;p3">
              <a:extLst>
                <a:ext uri="{FF2B5EF4-FFF2-40B4-BE49-F238E27FC236}">
                  <a16:creationId xmlns:a16="http://schemas.microsoft.com/office/drawing/2014/main" id="{B1CEF79A-D92A-4C0C-A6C1-586CC7EB940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 name="Google Shape;165;p3">
              <a:extLst>
                <a:ext uri="{FF2B5EF4-FFF2-40B4-BE49-F238E27FC236}">
                  <a16:creationId xmlns:a16="http://schemas.microsoft.com/office/drawing/2014/main" id="{0FA55039-D9CF-421E-941B-F62A8A40DE7A}"/>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 name="Google Shape;166;p3">
              <a:extLst>
                <a:ext uri="{FF2B5EF4-FFF2-40B4-BE49-F238E27FC236}">
                  <a16:creationId xmlns:a16="http://schemas.microsoft.com/office/drawing/2014/main" id="{16991CD3-1F1E-430C-8636-C3BD5A642DD0}"/>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 name="Google Shape;167;p3">
              <a:extLst>
                <a:ext uri="{FF2B5EF4-FFF2-40B4-BE49-F238E27FC236}">
                  <a16:creationId xmlns:a16="http://schemas.microsoft.com/office/drawing/2014/main" id="{AD69F6AF-364C-4683-B04E-146EFF43D9BC}"/>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 name="Google Shape;168;p3">
              <a:extLst>
                <a:ext uri="{FF2B5EF4-FFF2-40B4-BE49-F238E27FC236}">
                  <a16:creationId xmlns:a16="http://schemas.microsoft.com/office/drawing/2014/main" id="{9BA2D550-F896-483A-9C84-C2ADD15F757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 name="Google Shape;169;p3">
              <a:extLst>
                <a:ext uri="{FF2B5EF4-FFF2-40B4-BE49-F238E27FC236}">
                  <a16:creationId xmlns:a16="http://schemas.microsoft.com/office/drawing/2014/main" id="{0F58DF80-0A0E-443F-B975-8DD6DE1A8E2D}"/>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48" name="Google Shape;170;p3">
            <a:extLst>
              <a:ext uri="{FF2B5EF4-FFF2-40B4-BE49-F238E27FC236}">
                <a16:creationId xmlns:a16="http://schemas.microsoft.com/office/drawing/2014/main" id="{D72014F9-CAEB-41DF-8C25-1FA61A126D97}"/>
              </a:ext>
            </a:extLst>
          </p:cNvPr>
          <p:cNvGrpSpPr/>
          <p:nvPr/>
        </p:nvGrpSpPr>
        <p:grpSpPr>
          <a:xfrm>
            <a:off x="2344698" y="2467986"/>
            <a:ext cx="381000" cy="381000"/>
            <a:chOff x="2078" y="1680"/>
            <a:chExt cx="1615" cy="1615"/>
          </a:xfrm>
        </p:grpSpPr>
        <p:sp>
          <p:nvSpPr>
            <p:cNvPr id="49" name="Google Shape;171;p3">
              <a:extLst>
                <a:ext uri="{FF2B5EF4-FFF2-40B4-BE49-F238E27FC236}">
                  <a16:creationId xmlns:a16="http://schemas.microsoft.com/office/drawing/2014/main" id="{29C1CB3E-F7A5-43D1-A177-97F2B8D3081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 name="Google Shape;172;p3">
              <a:extLst>
                <a:ext uri="{FF2B5EF4-FFF2-40B4-BE49-F238E27FC236}">
                  <a16:creationId xmlns:a16="http://schemas.microsoft.com/office/drawing/2014/main" id="{4637AF86-1DD4-4678-9981-89AE9098C888}"/>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 name="Google Shape;173;p3">
              <a:extLst>
                <a:ext uri="{FF2B5EF4-FFF2-40B4-BE49-F238E27FC236}">
                  <a16:creationId xmlns:a16="http://schemas.microsoft.com/office/drawing/2014/main" id="{18D0AE4D-EAAF-4488-A66B-9FCA73E65D42}"/>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 name="Google Shape;174;p3">
              <a:extLst>
                <a:ext uri="{FF2B5EF4-FFF2-40B4-BE49-F238E27FC236}">
                  <a16:creationId xmlns:a16="http://schemas.microsoft.com/office/drawing/2014/main" id="{7B8E4A56-CCEC-45B3-ACCC-B4A4358EB788}"/>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 name="Google Shape;175;p3">
              <a:extLst>
                <a:ext uri="{FF2B5EF4-FFF2-40B4-BE49-F238E27FC236}">
                  <a16:creationId xmlns:a16="http://schemas.microsoft.com/office/drawing/2014/main" id="{C7A678D3-8080-49E8-89F2-DD3C808AB117}"/>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 name="Google Shape;176;p3">
              <a:extLst>
                <a:ext uri="{FF2B5EF4-FFF2-40B4-BE49-F238E27FC236}">
                  <a16:creationId xmlns:a16="http://schemas.microsoft.com/office/drawing/2014/main" id="{294A50A5-B148-404E-B048-85759EEF881A}"/>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55" name="Google Shape;177;p3">
            <a:extLst>
              <a:ext uri="{FF2B5EF4-FFF2-40B4-BE49-F238E27FC236}">
                <a16:creationId xmlns:a16="http://schemas.microsoft.com/office/drawing/2014/main" id="{3FF105E1-8915-47A5-8C34-4FE19C0E1ED6}"/>
              </a:ext>
            </a:extLst>
          </p:cNvPr>
          <p:cNvGrpSpPr/>
          <p:nvPr/>
        </p:nvGrpSpPr>
        <p:grpSpPr>
          <a:xfrm>
            <a:off x="2448345" y="4018486"/>
            <a:ext cx="381000" cy="381000"/>
            <a:chOff x="2078" y="1680"/>
            <a:chExt cx="1615" cy="1615"/>
          </a:xfrm>
        </p:grpSpPr>
        <p:sp>
          <p:nvSpPr>
            <p:cNvPr id="56" name="Google Shape;178;p3">
              <a:extLst>
                <a:ext uri="{FF2B5EF4-FFF2-40B4-BE49-F238E27FC236}">
                  <a16:creationId xmlns:a16="http://schemas.microsoft.com/office/drawing/2014/main" id="{E34A763D-D516-481A-B77E-4DB3301CB43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 name="Google Shape;179;p3">
              <a:extLst>
                <a:ext uri="{FF2B5EF4-FFF2-40B4-BE49-F238E27FC236}">
                  <a16:creationId xmlns:a16="http://schemas.microsoft.com/office/drawing/2014/main" id="{8BA0D066-E53B-414A-8D7D-7FC58881D77D}"/>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 name="Google Shape;180;p3">
              <a:extLst>
                <a:ext uri="{FF2B5EF4-FFF2-40B4-BE49-F238E27FC236}">
                  <a16:creationId xmlns:a16="http://schemas.microsoft.com/office/drawing/2014/main" id="{E1E90CFE-0313-4CE8-887F-615C8C113C8B}"/>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 name="Google Shape;181;p3">
              <a:extLst>
                <a:ext uri="{FF2B5EF4-FFF2-40B4-BE49-F238E27FC236}">
                  <a16:creationId xmlns:a16="http://schemas.microsoft.com/office/drawing/2014/main" id="{7BD17487-0D4C-4958-A19A-BB7AE1B0B9B4}"/>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 name="Google Shape;182;p3">
              <a:extLst>
                <a:ext uri="{FF2B5EF4-FFF2-40B4-BE49-F238E27FC236}">
                  <a16:creationId xmlns:a16="http://schemas.microsoft.com/office/drawing/2014/main" id="{28A60444-34BE-4255-A549-0A49C1465952}"/>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 name="Google Shape;183;p3">
              <a:extLst>
                <a:ext uri="{FF2B5EF4-FFF2-40B4-BE49-F238E27FC236}">
                  <a16:creationId xmlns:a16="http://schemas.microsoft.com/office/drawing/2014/main" id="{F32FAB47-3345-4C5B-9A42-DDC5F7C44452}"/>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2" name="Google Shape;199;p3">
            <a:extLst>
              <a:ext uri="{FF2B5EF4-FFF2-40B4-BE49-F238E27FC236}">
                <a16:creationId xmlns:a16="http://schemas.microsoft.com/office/drawing/2014/main" id="{BE31818E-0E3E-4269-89BA-F1C874CF2D09}"/>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 name="Google Shape;200;p3">
            <a:extLst>
              <a:ext uri="{FF2B5EF4-FFF2-40B4-BE49-F238E27FC236}">
                <a16:creationId xmlns:a16="http://schemas.microsoft.com/office/drawing/2014/main" id="{0A2CCDE7-2A8B-45C5-B711-113F99524CF8}"/>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 name="Google Shape;202;p3">
            <a:extLst>
              <a:ext uri="{FF2B5EF4-FFF2-40B4-BE49-F238E27FC236}">
                <a16:creationId xmlns:a16="http://schemas.microsoft.com/office/drawing/2014/main" id="{CF22479A-6026-4DFD-B5CE-D9AB77185134}"/>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65" name="Google Shape;203;p3">
            <a:extLst>
              <a:ext uri="{FF2B5EF4-FFF2-40B4-BE49-F238E27FC236}">
                <a16:creationId xmlns:a16="http://schemas.microsoft.com/office/drawing/2014/main" id="{4640EE5E-486C-4591-8BD3-67F9A8F91ECF}"/>
              </a:ext>
            </a:extLst>
          </p:cNvPr>
          <p:cNvGrpSpPr/>
          <p:nvPr/>
        </p:nvGrpSpPr>
        <p:grpSpPr>
          <a:xfrm>
            <a:off x="1740657" y="5456586"/>
            <a:ext cx="381000" cy="381000"/>
            <a:chOff x="2078" y="1680"/>
            <a:chExt cx="1615" cy="1615"/>
          </a:xfrm>
        </p:grpSpPr>
        <p:sp>
          <p:nvSpPr>
            <p:cNvPr id="66" name="Google Shape;204;p3">
              <a:extLst>
                <a:ext uri="{FF2B5EF4-FFF2-40B4-BE49-F238E27FC236}">
                  <a16:creationId xmlns:a16="http://schemas.microsoft.com/office/drawing/2014/main" id="{21C1FE22-963D-42ED-8A2C-36A106325378}"/>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 name="Google Shape;205;p3">
              <a:extLst>
                <a:ext uri="{FF2B5EF4-FFF2-40B4-BE49-F238E27FC236}">
                  <a16:creationId xmlns:a16="http://schemas.microsoft.com/office/drawing/2014/main" id="{472D6B0E-65E5-43BD-99E4-9ABA94BD97DA}"/>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 name="Google Shape;206;p3">
              <a:extLst>
                <a:ext uri="{FF2B5EF4-FFF2-40B4-BE49-F238E27FC236}">
                  <a16:creationId xmlns:a16="http://schemas.microsoft.com/office/drawing/2014/main" id="{2A81CB49-FBCB-4664-ADB4-623334465376}"/>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 name="Google Shape;207;p3">
              <a:extLst>
                <a:ext uri="{FF2B5EF4-FFF2-40B4-BE49-F238E27FC236}">
                  <a16:creationId xmlns:a16="http://schemas.microsoft.com/office/drawing/2014/main" id="{E7AAF2FD-36E1-42EF-B148-A4ED8BB3B911}"/>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208;p3">
              <a:extLst>
                <a:ext uri="{FF2B5EF4-FFF2-40B4-BE49-F238E27FC236}">
                  <a16:creationId xmlns:a16="http://schemas.microsoft.com/office/drawing/2014/main" id="{270CA44A-AF7C-4C7F-91C7-9DAA5ADE10F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 name="Google Shape;209;p3">
              <a:extLst>
                <a:ext uri="{FF2B5EF4-FFF2-40B4-BE49-F238E27FC236}">
                  <a16:creationId xmlns:a16="http://schemas.microsoft.com/office/drawing/2014/main" id="{475554B4-AE93-4AAC-9D3C-5FE7EEE3A0F5}"/>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2" name="Google Shape;158;p3">
            <a:extLst>
              <a:ext uri="{FF2B5EF4-FFF2-40B4-BE49-F238E27FC236}">
                <a16:creationId xmlns:a16="http://schemas.microsoft.com/office/drawing/2014/main" id="{B317176D-FA30-4772-B8FF-A1108DC6D0AC}"/>
              </a:ext>
            </a:extLst>
          </p:cNvPr>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dirty="0" err="1"/>
              <a:t>Nội</a:t>
            </a:r>
            <a:r>
              <a:rPr lang="en-US" sz="3200" dirty="0"/>
              <a:t> dung</a:t>
            </a:r>
            <a:endParaRPr dirty="0"/>
          </a:p>
        </p:txBody>
      </p:sp>
    </p:spTree>
    <p:extLst>
      <p:ext uri="{BB962C8B-B14F-4D97-AF65-F5344CB8AC3E}">
        <p14:creationId xmlns:p14="http://schemas.microsoft.com/office/powerpoint/2010/main" val="1070332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AACFF-E6A0-4256-8D35-4113225D4BB1}"/>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EB0FED39-D7F7-46D4-81ED-6EDD34268DF5}"/>
              </a:ext>
            </a:extLst>
          </p:cNvPr>
          <p:cNvSpPr>
            <a:spLocks noGrp="1"/>
          </p:cNvSpPr>
          <p:nvPr>
            <p:ph type="body" idx="1"/>
          </p:nvPr>
        </p:nvSpPr>
        <p:spPr/>
        <p:txBody>
          <a:bodyPr>
            <a:normAutofit/>
          </a:bodyPr>
          <a:lstStyle/>
          <a:p>
            <a:pPr>
              <a:buFont typeface="Wingdings" panose="05000000000000000000" pitchFamily="2" charset="2"/>
              <a:buChar char="q"/>
            </a:pPr>
            <a:r>
              <a:rPr lang="en-US" b="1" i="1" u="sng" dirty="0"/>
              <a:t>Actor</a:t>
            </a:r>
          </a:p>
          <a:p>
            <a:pPr>
              <a:buFontTx/>
              <a:buChar char="-"/>
            </a:pPr>
            <a:r>
              <a:rPr lang="vi-VN" dirty="0"/>
              <a:t>Tác nhân có thể là một người, một hệ thống, hoặc các kích hoạt thời</a:t>
            </a:r>
            <a:r>
              <a:rPr lang="en-US" dirty="0"/>
              <a:t> </a:t>
            </a:r>
            <a:r>
              <a:rPr lang="vi-VN" dirty="0"/>
              <a:t>gian hoặc sự kiện đứng bên ngoài hệ thống tương tác với hệ thống, sử</a:t>
            </a:r>
            <a:r>
              <a:rPr lang="en-US" dirty="0"/>
              <a:t> </a:t>
            </a:r>
            <a:r>
              <a:rPr lang="vi-VN" dirty="0"/>
              <a:t>dụng hệ thống cần phát triển.</a:t>
            </a:r>
            <a:endParaRPr lang="en-US" dirty="0"/>
          </a:p>
          <a:p>
            <a:pPr>
              <a:buFontTx/>
              <a:buChar char="-"/>
            </a:pPr>
            <a:r>
              <a:rPr lang="vi-VN" dirty="0"/>
              <a:t>Tác nhân tương tác với hệ thống bằng</a:t>
            </a:r>
            <a:r>
              <a:rPr lang="en-US" dirty="0"/>
              <a:t> </a:t>
            </a:r>
            <a:r>
              <a:rPr lang="vi-VN" dirty="0"/>
              <a:t>cách gửi các thông điệp đến hệ thống hoặc nhận thông điệp từ hệ thống</a:t>
            </a:r>
            <a:r>
              <a:rPr lang="en-US" dirty="0"/>
              <a:t> </a:t>
            </a:r>
            <a:r>
              <a:rPr lang="vi-VN" dirty="0"/>
              <a:t>hoặc là thay đổi các thông tin cùng với hệ thống. </a:t>
            </a:r>
            <a:r>
              <a:rPr lang="en-US" dirty="0"/>
              <a:t>(</a:t>
            </a:r>
            <a:r>
              <a:rPr lang="vi-VN" dirty="0"/>
              <a:t>Nói một cách ngắn</a:t>
            </a:r>
            <a:r>
              <a:rPr lang="en-US" dirty="0"/>
              <a:t> </a:t>
            </a:r>
            <a:r>
              <a:rPr lang="vi-VN" dirty="0"/>
              <a:t>gọn, các tác nhân thực hiện các ca sử dụng</a:t>
            </a:r>
            <a:r>
              <a:rPr lang="en-US" dirty="0"/>
              <a:t>)</a:t>
            </a:r>
          </a:p>
        </p:txBody>
      </p:sp>
    </p:spTree>
    <p:extLst>
      <p:ext uri="{BB962C8B-B14F-4D97-AF65-F5344CB8AC3E}">
        <p14:creationId xmlns:p14="http://schemas.microsoft.com/office/powerpoint/2010/main" val="3638054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9CA88-4BA4-413E-8D18-0C6568911E8B}"/>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44B3CCA2-57E8-4271-8087-B6181AEA35DC}"/>
              </a:ext>
            </a:extLst>
          </p:cNvPr>
          <p:cNvSpPr>
            <a:spLocks noGrp="1"/>
          </p:cNvSpPr>
          <p:nvPr>
            <p:ph type="body" idx="1"/>
          </p:nvPr>
        </p:nvSpPr>
        <p:spPr/>
        <p:txBody>
          <a:bodyPr/>
          <a:lstStyle/>
          <a:p>
            <a:pPr>
              <a:buFontTx/>
              <a:buChar char="-"/>
            </a:pPr>
            <a:r>
              <a:rPr lang="vi-VN" dirty="0"/>
              <a:t>Tác nhân được đặt tên bằng danh từ và phản ánh vai trò của tác nhân</a:t>
            </a:r>
            <a:r>
              <a:rPr lang="en-US" dirty="0"/>
              <a:t> </a:t>
            </a:r>
            <a:r>
              <a:rPr lang="vi-VN" dirty="0"/>
              <a:t>trong hệ thống</a:t>
            </a:r>
            <a:endParaRPr lang="en-US" dirty="0"/>
          </a:p>
          <a:p>
            <a:pPr>
              <a:buFontTx/>
              <a:buChar char="-"/>
            </a:pPr>
            <a:r>
              <a:rPr lang="en-US" dirty="0" err="1"/>
              <a:t>Tác</a:t>
            </a:r>
            <a:r>
              <a:rPr lang="en-US" dirty="0"/>
              <a:t> </a:t>
            </a:r>
            <a:r>
              <a:rPr lang="en-US" dirty="0" err="1"/>
              <a:t>nhân</a:t>
            </a:r>
            <a:r>
              <a:rPr lang="en-US" dirty="0"/>
              <a:t> </a:t>
            </a:r>
            <a:r>
              <a:rPr lang="en-US" dirty="0" err="1"/>
              <a:t>gồm</a:t>
            </a:r>
            <a:r>
              <a:rPr lang="en-US" dirty="0"/>
              <a:t> 2 </a:t>
            </a:r>
            <a:r>
              <a:rPr lang="en-US" dirty="0" err="1"/>
              <a:t>loại</a:t>
            </a:r>
            <a:r>
              <a:rPr lang="en-US" dirty="0"/>
              <a:t>: </a:t>
            </a:r>
          </a:p>
          <a:p>
            <a:pPr marL="114300" indent="0">
              <a:buNone/>
            </a:pPr>
            <a:r>
              <a:rPr lang="en-US" dirty="0"/>
              <a:t>	+ </a:t>
            </a:r>
            <a:r>
              <a:rPr lang="en-US" dirty="0" err="1"/>
              <a:t>Tác</a:t>
            </a:r>
            <a:r>
              <a:rPr lang="en-US" dirty="0"/>
              <a:t> </a:t>
            </a:r>
            <a:r>
              <a:rPr lang="en-US" dirty="0" err="1"/>
              <a:t>nhân</a:t>
            </a:r>
            <a:r>
              <a:rPr lang="en-US" dirty="0"/>
              <a:t> </a:t>
            </a:r>
            <a:r>
              <a:rPr lang="en-US" dirty="0" err="1"/>
              <a:t>chính</a:t>
            </a:r>
            <a:r>
              <a:rPr lang="en-US" dirty="0"/>
              <a:t>: </a:t>
            </a:r>
            <a:r>
              <a:rPr lang="en-US" dirty="0" err="1"/>
              <a:t>kích</a:t>
            </a:r>
            <a:r>
              <a:rPr lang="en-US" dirty="0"/>
              <a:t> </a:t>
            </a:r>
            <a:r>
              <a:rPr lang="en-US" dirty="0" err="1"/>
              <a:t>hoạt</a:t>
            </a:r>
            <a:r>
              <a:rPr lang="en-US" dirty="0"/>
              <a:t> ca </a:t>
            </a:r>
            <a:r>
              <a:rPr lang="en-US" dirty="0" err="1"/>
              <a:t>sử</a:t>
            </a:r>
            <a:r>
              <a:rPr lang="en-US" dirty="0"/>
              <a:t> </a:t>
            </a:r>
            <a:r>
              <a:rPr lang="en-US" dirty="0" err="1"/>
              <a:t>dụn</a:t>
            </a:r>
            <a:endParaRPr lang="en-US" dirty="0"/>
          </a:p>
          <a:p>
            <a:pPr marL="114300" indent="0">
              <a:buNone/>
            </a:pPr>
            <a:r>
              <a:rPr lang="en-US" dirty="0"/>
              <a:t>	+ </a:t>
            </a:r>
            <a:r>
              <a:rPr lang="en-US" dirty="0" err="1"/>
              <a:t>Tác</a:t>
            </a:r>
            <a:r>
              <a:rPr lang="en-US" dirty="0"/>
              <a:t> </a:t>
            </a:r>
            <a:r>
              <a:rPr lang="en-US" dirty="0" err="1"/>
              <a:t>nhân</a:t>
            </a:r>
            <a:r>
              <a:rPr lang="en-US" dirty="0"/>
              <a:t> </a:t>
            </a:r>
            <a:r>
              <a:rPr lang="en-US" dirty="0" err="1"/>
              <a:t>phụ</a:t>
            </a:r>
            <a:r>
              <a:rPr lang="en-US" dirty="0"/>
              <a:t>: </a:t>
            </a:r>
            <a:r>
              <a:rPr lang="en-US" dirty="0" err="1"/>
              <a:t>hỗ</a:t>
            </a:r>
            <a:r>
              <a:rPr lang="en-US" dirty="0"/>
              <a:t> </a:t>
            </a:r>
            <a:r>
              <a:rPr lang="en-US" dirty="0" err="1"/>
              <a:t>trợ</a:t>
            </a:r>
            <a:r>
              <a:rPr lang="en-US" dirty="0"/>
              <a:t> </a:t>
            </a:r>
            <a:r>
              <a:rPr lang="en-US" dirty="0" err="1"/>
              <a:t>hoàn</a:t>
            </a:r>
            <a:r>
              <a:rPr lang="en-US" dirty="0"/>
              <a:t> </a:t>
            </a:r>
            <a:r>
              <a:rPr lang="en-US" dirty="0" err="1"/>
              <a:t>thành</a:t>
            </a:r>
            <a:r>
              <a:rPr lang="en-US" dirty="0"/>
              <a:t> ca </a:t>
            </a:r>
            <a:r>
              <a:rPr lang="en-US" dirty="0" err="1"/>
              <a:t>sử</a:t>
            </a:r>
            <a:r>
              <a:rPr lang="en-US" dirty="0"/>
              <a:t> </a:t>
            </a:r>
            <a:r>
              <a:rPr lang="en-US" dirty="0" err="1"/>
              <a:t>dụng</a:t>
            </a:r>
            <a:r>
              <a:rPr lang="en-US" dirty="0"/>
              <a:t> </a:t>
            </a:r>
            <a:r>
              <a:rPr lang="en-US" dirty="0" err="1"/>
              <a:t>và</a:t>
            </a:r>
            <a:r>
              <a:rPr lang="en-US" dirty="0"/>
              <a:t> </a:t>
            </a:r>
            <a:r>
              <a:rPr lang="en-US" dirty="0" err="1"/>
              <a:t>không</a:t>
            </a:r>
            <a:r>
              <a:rPr lang="en-US" dirty="0"/>
              <a:t> bao </a:t>
            </a:r>
            <a:r>
              <a:rPr lang="en-US" dirty="0" err="1"/>
              <a:t>giờ</a:t>
            </a:r>
            <a:r>
              <a:rPr lang="en-US" dirty="0"/>
              <a:t> </a:t>
            </a:r>
            <a:r>
              <a:rPr lang="en-US" dirty="0" err="1"/>
              <a:t>khởi</a:t>
            </a:r>
            <a:r>
              <a:rPr lang="en-US" dirty="0"/>
              <a:t> </a:t>
            </a:r>
            <a:r>
              <a:rPr lang="en-US" dirty="0" err="1"/>
              <a:t>tạo</a:t>
            </a:r>
            <a:r>
              <a:rPr lang="en-US" dirty="0"/>
              <a:t> ca </a:t>
            </a:r>
            <a:r>
              <a:rPr lang="en-US" dirty="0" err="1"/>
              <a:t>sử</a:t>
            </a:r>
            <a:r>
              <a:rPr lang="en-US" dirty="0"/>
              <a:t> </a:t>
            </a:r>
            <a:r>
              <a:rPr lang="en-US" dirty="0" err="1"/>
              <a:t>dụng</a:t>
            </a:r>
            <a:endParaRPr lang="en-US" dirty="0"/>
          </a:p>
          <a:p>
            <a:pPr marL="114300" indent="0">
              <a:buNone/>
            </a:pPr>
            <a:endParaRPr lang="en-US" dirty="0"/>
          </a:p>
        </p:txBody>
      </p:sp>
    </p:spTree>
    <p:extLst>
      <p:ext uri="{BB962C8B-B14F-4D97-AF65-F5344CB8AC3E}">
        <p14:creationId xmlns:p14="http://schemas.microsoft.com/office/powerpoint/2010/main" val="137305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9761D-23C7-4AD0-88CA-BE64B32E2D69}"/>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1FFFFD45-EA13-49A4-B259-FFBA3D9EFCEE}"/>
              </a:ext>
            </a:extLst>
          </p:cNvPr>
          <p:cNvSpPr>
            <a:spLocks noGrp="1"/>
          </p:cNvSpPr>
          <p:nvPr>
            <p:ph type="body" idx="1"/>
          </p:nvPr>
        </p:nvSpPr>
        <p:spPr/>
        <p:txBody>
          <a:bodyPr>
            <a:normAutofit/>
          </a:bodyPr>
          <a:lstStyle/>
          <a:p>
            <a:pPr marL="114300" indent="0">
              <a:buNone/>
            </a:pPr>
            <a:r>
              <a:rPr lang="en-US" i="1" dirty="0" err="1"/>
              <a:t>Ví</a:t>
            </a:r>
            <a:r>
              <a:rPr lang="en-US" i="1" dirty="0"/>
              <a:t> </a:t>
            </a:r>
            <a:r>
              <a:rPr lang="en-US" i="1" dirty="0" err="1"/>
              <a:t>dụ</a:t>
            </a:r>
            <a:r>
              <a:rPr lang="en-US" i="1" dirty="0"/>
              <a:t>:</a:t>
            </a:r>
          </a:p>
          <a:p>
            <a:pPr marL="114300" indent="0">
              <a:buNone/>
            </a:pPr>
            <a:r>
              <a:rPr lang="en-US" i="1" dirty="0"/>
              <a:t>	</a:t>
            </a:r>
            <a:r>
              <a:rPr lang="vi-VN" sz="2400" dirty="0"/>
              <a:t>Khi</a:t>
            </a:r>
            <a:r>
              <a:rPr lang="en-US" sz="2400" dirty="0"/>
              <a:t> </a:t>
            </a:r>
            <a:r>
              <a:rPr lang="en-US" sz="2400" b="1" i="1" u="sng" dirty="0" err="1"/>
              <a:t>khách</a:t>
            </a:r>
            <a:r>
              <a:rPr lang="en-US" sz="2400" b="1" i="1" u="sng" dirty="0"/>
              <a:t> </a:t>
            </a:r>
            <a:r>
              <a:rPr lang="en-US" sz="2400" b="1" i="1" u="sng" dirty="0" err="1"/>
              <a:t>hàng</a:t>
            </a:r>
            <a:r>
              <a:rPr lang="en-US" sz="2400" b="1" i="1" u="sng" dirty="0"/>
              <a:t> </a:t>
            </a:r>
            <a:r>
              <a:rPr lang="en-US" sz="2400" dirty="0" err="1"/>
              <a:t>đến</a:t>
            </a:r>
            <a:r>
              <a:rPr lang="en-US" sz="2400" dirty="0"/>
              <a:t> </a:t>
            </a:r>
            <a:r>
              <a:rPr lang="en-US" sz="2400" dirty="0" err="1"/>
              <a:t>mua</a:t>
            </a:r>
            <a:r>
              <a:rPr lang="en-US" sz="2400" dirty="0"/>
              <a:t> </a:t>
            </a:r>
            <a:r>
              <a:rPr lang="en-US" sz="2400" dirty="0" err="1"/>
              <a:t>hàng</a:t>
            </a:r>
            <a:r>
              <a:rPr lang="en-US" sz="2400" dirty="0"/>
              <a:t>, </a:t>
            </a:r>
            <a:r>
              <a:rPr lang="en-US" sz="2400" b="1" i="1" u="sng" dirty="0" err="1"/>
              <a:t>nhân</a:t>
            </a:r>
            <a:r>
              <a:rPr lang="en-US" sz="2400" b="1" i="1" u="sng" dirty="0"/>
              <a:t> </a:t>
            </a:r>
            <a:r>
              <a:rPr lang="en-US" sz="2400" b="1" i="1" u="sng" dirty="0" err="1"/>
              <a:t>viên</a:t>
            </a:r>
            <a:r>
              <a:rPr lang="en-US" sz="2400" b="1" i="1" u="sng" dirty="0"/>
              <a:t> </a:t>
            </a:r>
            <a:r>
              <a:rPr lang="en-US" sz="2400" dirty="0" err="1"/>
              <a:t>hoặc</a:t>
            </a:r>
            <a:r>
              <a:rPr lang="en-US" sz="2400" dirty="0"/>
              <a:t> </a:t>
            </a:r>
            <a:r>
              <a:rPr lang="en-US" sz="2400" b="1" i="1" u="sng" dirty="0" err="1"/>
              <a:t>chủ</a:t>
            </a:r>
            <a:r>
              <a:rPr lang="en-US" sz="2400" b="1" i="1" u="sng" dirty="0"/>
              <a:t> </a:t>
            </a:r>
            <a:r>
              <a:rPr lang="en-US" sz="2400" b="1" i="1" u="sng" dirty="0" err="1"/>
              <a:t>cửa</a:t>
            </a:r>
            <a:r>
              <a:rPr lang="en-US" sz="2400" b="1" i="1" u="sng" dirty="0"/>
              <a:t> </a:t>
            </a:r>
            <a:r>
              <a:rPr lang="en-US" sz="2400" b="1" i="1" u="sng" dirty="0" err="1"/>
              <a:t>hàng</a:t>
            </a:r>
            <a:r>
              <a:rPr lang="en-US" sz="2400" b="1" i="1" u="sng" dirty="0"/>
              <a:t> </a:t>
            </a:r>
            <a:r>
              <a:rPr lang="en-US" sz="2400" dirty="0" err="1"/>
              <a:t>sẽ</a:t>
            </a:r>
            <a:r>
              <a:rPr lang="vi-VN" sz="2400" dirty="0"/>
              <a:t> tiến hành lập đơn hàng bán (mã đơn hàng bán, mã nhân viên thực hiện, tên khác hàng ,ngày bán, tiền thừa)</a:t>
            </a:r>
            <a:r>
              <a:rPr lang="en-US" sz="2400" dirty="0"/>
              <a:t>, </a:t>
            </a:r>
            <a:r>
              <a:rPr lang="en-US" sz="2400" dirty="0" err="1"/>
              <a:t>mỗi</a:t>
            </a:r>
            <a:r>
              <a:rPr lang="en-US" sz="2400" dirty="0"/>
              <a:t> đ</a:t>
            </a:r>
            <a:r>
              <a:rPr lang="vi-VN" sz="2400" dirty="0"/>
              <a:t>ơ</a:t>
            </a:r>
            <a:r>
              <a:rPr lang="en-US" sz="2400" dirty="0"/>
              <a:t>n </a:t>
            </a:r>
            <a:r>
              <a:rPr lang="en-US" sz="2400" dirty="0" err="1"/>
              <a:t>hàng</a:t>
            </a:r>
            <a:r>
              <a:rPr lang="en-US" sz="2400" dirty="0"/>
              <a:t> </a:t>
            </a:r>
            <a:r>
              <a:rPr lang="en-US" sz="2400" dirty="0" err="1"/>
              <a:t>bán</a:t>
            </a:r>
            <a:r>
              <a:rPr lang="en-US" sz="2400" dirty="0"/>
              <a:t> </a:t>
            </a:r>
            <a:r>
              <a:rPr lang="en-US" sz="2400" dirty="0" err="1"/>
              <a:t>lại</a:t>
            </a:r>
            <a:r>
              <a:rPr lang="en-US" sz="2400" dirty="0"/>
              <a:t> </a:t>
            </a:r>
            <a:r>
              <a:rPr lang="en-US" sz="2400" dirty="0" err="1"/>
              <a:t>gồm</a:t>
            </a:r>
            <a:r>
              <a:rPr lang="en-US" sz="2400" dirty="0"/>
              <a:t> </a:t>
            </a:r>
            <a:r>
              <a:rPr lang="en-US" sz="2400" dirty="0" err="1"/>
              <a:t>các</a:t>
            </a:r>
            <a:r>
              <a:rPr lang="en-US" sz="2400" dirty="0"/>
              <a:t> chi </a:t>
            </a:r>
            <a:r>
              <a:rPr lang="en-US" sz="2400" dirty="0" err="1"/>
              <a:t>tiết</a:t>
            </a:r>
            <a:r>
              <a:rPr lang="en-US" sz="2400" dirty="0"/>
              <a:t> đ</a:t>
            </a:r>
            <a:r>
              <a:rPr lang="vi-VN" sz="2400" dirty="0"/>
              <a:t>ơ</a:t>
            </a:r>
            <a:r>
              <a:rPr lang="en-US" sz="2400" dirty="0"/>
              <a:t>n </a:t>
            </a:r>
            <a:r>
              <a:rPr lang="en-US" sz="2400" dirty="0" err="1"/>
              <a:t>hàng</a:t>
            </a:r>
            <a:r>
              <a:rPr lang="en-US" sz="2400" dirty="0"/>
              <a:t> </a:t>
            </a:r>
            <a:r>
              <a:rPr lang="en-US" sz="2400" dirty="0" err="1"/>
              <a:t>bán</a:t>
            </a:r>
            <a:r>
              <a:rPr lang="en-US" sz="2400" dirty="0"/>
              <a:t>. </a:t>
            </a:r>
            <a:r>
              <a:rPr lang="vi-VN" sz="2400" dirty="0"/>
              <a:t>Tuy nhiên, tên khách hàng có thể bỏ trống nếu khách hàng không tiết lộ tên. Sau khi tạo đơn hàng thành công sẽ tự động in hóa đơn. Chỉ có thể in hóa đơn khi khách hàng đã trả tiền và số tiền thừa sẽ được lưu lại và in trong hóa đơn.</a:t>
            </a:r>
            <a:endParaRPr lang="en-US" sz="2400" dirty="0"/>
          </a:p>
          <a:p>
            <a:pPr marL="114300" indent="0">
              <a:buNone/>
            </a:pPr>
            <a:endParaRPr lang="en-US" sz="2400" dirty="0"/>
          </a:p>
          <a:p>
            <a:pPr>
              <a:buFont typeface="Wingdings" panose="05000000000000000000" pitchFamily="2" charset="2"/>
              <a:buChar char="à"/>
            </a:pPr>
            <a:r>
              <a:rPr lang="en-US" sz="2400" dirty="0" err="1">
                <a:sym typeface="Wingdings" panose="05000000000000000000" pitchFamily="2" charset="2"/>
              </a:rPr>
              <a:t>Tác</a:t>
            </a:r>
            <a:r>
              <a:rPr lang="en-US" sz="2400" dirty="0">
                <a:sym typeface="Wingdings" panose="05000000000000000000" pitchFamily="2" charset="2"/>
              </a:rPr>
              <a:t> </a:t>
            </a:r>
            <a:r>
              <a:rPr lang="en-US" sz="2400" dirty="0" err="1">
                <a:sym typeface="Wingdings" panose="05000000000000000000" pitchFamily="2" charset="2"/>
              </a:rPr>
              <a:t>nhân</a:t>
            </a:r>
            <a:r>
              <a:rPr lang="en-US" sz="2400" dirty="0">
                <a:sym typeface="Wingdings" panose="05000000000000000000" pitchFamily="2" charset="2"/>
              </a:rPr>
              <a:t> </a:t>
            </a:r>
            <a:r>
              <a:rPr lang="en-US" sz="2400" dirty="0" err="1">
                <a:sym typeface="Wingdings" panose="05000000000000000000" pitchFamily="2" charset="2"/>
              </a:rPr>
              <a:t>chính</a:t>
            </a:r>
            <a:r>
              <a:rPr lang="en-US" sz="2400" dirty="0">
                <a:sym typeface="Wingdings" panose="05000000000000000000" pitchFamily="2" charset="2"/>
              </a:rPr>
              <a:t>: </a:t>
            </a:r>
            <a:r>
              <a:rPr lang="en-US" sz="2400" b="1" dirty="0" err="1">
                <a:sym typeface="Wingdings" panose="05000000000000000000" pitchFamily="2" charset="2"/>
              </a:rPr>
              <a:t>nhân</a:t>
            </a:r>
            <a:r>
              <a:rPr lang="en-US" sz="2400" b="1" dirty="0">
                <a:sym typeface="Wingdings" panose="05000000000000000000" pitchFamily="2" charset="2"/>
              </a:rPr>
              <a:t> </a:t>
            </a:r>
            <a:r>
              <a:rPr lang="en-US" sz="2400" b="1" dirty="0" err="1">
                <a:sym typeface="Wingdings" panose="05000000000000000000" pitchFamily="2" charset="2"/>
              </a:rPr>
              <a:t>viên</a:t>
            </a:r>
            <a:r>
              <a:rPr lang="en-US" sz="2400" dirty="0">
                <a:sym typeface="Wingdings" panose="05000000000000000000" pitchFamily="2" charset="2"/>
              </a:rPr>
              <a:t>, </a:t>
            </a:r>
            <a:r>
              <a:rPr lang="en-US" sz="2400" b="1" dirty="0" err="1">
                <a:sym typeface="Wingdings" panose="05000000000000000000" pitchFamily="2" charset="2"/>
              </a:rPr>
              <a:t>chủ</a:t>
            </a:r>
            <a:r>
              <a:rPr lang="en-US" sz="2400" b="1" dirty="0">
                <a:sym typeface="Wingdings" panose="05000000000000000000" pitchFamily="2" charset="2"/>
              </a:rPr>
              <a:t> </a:t>
            </a:r>
            <a:r>
              <a:rPr lang="en-US" sz="2400" b="1" dirty="0" err="1">
                <a:sym typeface="Wingdings" panose="05000000000000000000" pitchFamily="2" charset="2"/>
              </a:rPr>
              <a:t>cửa</a:t>
            </a:r>
            <a:r>
              <a:rPr lang="en-US" sz="2400" b="1" dirty="0">
                <a:sym typeface="Wingdings" panose="05000000000000000000" pitchFamily="2" charset="2"/>
              </a:rPr>
              <a:t> </a:t>
            </a:r>
            <a:r>
              <a:rPr lang="en-US" sz="2400" b="1" dirty="0" err="1">
                <a:sym typeface="Wingdings" panose="05000000000000000000" pitchFamily="2" charset="2"/>
              </a:rPr>
              <a:t>hàng</a:t>
            </a:r>
            <a:endParaRPr lang="en-US" sz="2400" b="1" dirty="0">
              <a:sym typeface="Wingdings" panose="05000000000000000000" pitchFamily="2" charset="2"/>
            </a:endParaRPr>
          </a:p>
          <a:p>
            <a:pPr marL="114300" indent="0">
              <a:buNone/>
            </a:pPr>
            <a:endParaRPr lang="en-US" sz="2400" dirty="0"/>
          </a:p>
        </p:txBody>
      </p:sp>
    </p:spTree>
    <p:extLst>
      <p:ext uri="{BB962C8B-B14F-4D97-AF65-F5344CB8AC3E}">
        <p14:creationId xmlns:p14="http://schemas.microsoft.com/office/powerpoint/2010/main" val="2356147671"/>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1267</Words>
  <Application>Microsoft Office PowerPoint</Application>
  <PresentationFormat>On-screen Show (4:3)</PresentationFormat>
  <Paragraphs>109</Paragraphs>
  <Slides>23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Garamond</vt:lpstr>
      <vt:lpstr>Noto Sans Symbols</vt:lpstr>
      <vt:lpstr>Calibri</vt:lpstr>
      <vt:lpstr>Century Schoolbook</vt:lpstr>
      <vt:lpstr>Arial</vt:lpstr>
      <vt:lpstr>Wingdings</vt:lpstr>
      <vt:lpstr>Office Theme</vt:lpstr>
      <vt:lpstr>BIỂU ĐỒ CA SỬ DỤNG Phân tích thiết kế hướng đối tượng với UML</vt:lpstr>
      <vt:lpstr>Nội dung</vt:lpstr>
      <vt:lpstr>Nội dung</vt:lpstr>
      <vt:lpstr>Khái niệm</vt:lpstr>
      <vt:lpstr>Khái niệm</vt:lpstr>
      <vt:lpstr>Nội dung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Nội dung</vt:lpstr>
      <vt:lpstr>Các bước xây dựng biểu đồ ca sử dụng</vt:lpstr>
      <vt:lpstr>Các bước xây dựng biểu đồ ca sử dụng</vt:lpstr>
      <vt:lpstr>Các bước xây dựng biểu đồ ca sử dụng</vt:lpstr>
      <vt:lpstr>Nội dung</vt:lpstr>
      <vt:lpstr>Demo</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BIỂU ĐỒ CA SỬ DỤNG Phân tích thiết kế hướng đối tượng với UML</dc:title>
  <dc:creator>Đỗ Thị Thu Trang</dc:creator>
  <cp:lastModifiedBy>Administrator</cp:lastModifiedBy>
  <cp:revision>13</cp:revision>
  <dcterms:created xsi:type="dcterms:W3CDTF">2024-09-27T15:40:07Z</dcterms:created>
  <dcterms:modified xsi:type="dcterms:W3CDTF">2024-11-14T02:44:15Z</dcterms:modified>
</cp:coreProperties>
</file>